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13.xml" ContentType="application/vnd.openxmlformats-officedocument.presentationml.notesSlide+xml"/>
  <Override PartName="/ppt/comments/comment3.xml" ContentType="application/vnd.openxmlformats-officedocument.presentationml.comments+xml"/>
  <Override PartName="/ppt/notesSlides/notesSlide14.xml" ContentType="application/vnd.openxmlformats-officedocument.presentationml.notesSlide+xml"/>
  <Override PartName="/ppt/comments/comment4.xml" ContentType="application/vnd.openxmlformats-officedocument.presentationml.comments+xml"/>
  <Override PartName="/ppt/notesSlides/notesSlide15.xml" ContentType="application/vnd.openxmlformats-officedocument.presentationml.notesSlide+xml"/>
  <Override PartName="/ppt/comments/comment5.xml" ContentType="application/vnd.openxmlformats-officedocument.presentationml.comments+xml"/>
  <Override PartName="/ppt/notesSlides/notesSlide16.xml" ContentType="application/vnd.openxmlformats-officedocument.presentationml.notesSlide+xml"/>
  <Override PartName="/ppt/comments/comment6.xml" ContentType="application/vnd.openxmlformats-officedocument.presentationml.comments+xml"/>
  <Override PartName="/ppt/notesSlides/notesSlide17.xml" ContentType="application/vnd.openxmlformats-officedocument.presentationml.notesSlide+xml"/>
  <Override PartName="/ppt/comments/comment7.xml" ContentType="application/vnd.openxmlformats-officedocument.presentationml.comments+xml"/>
  <Override PartName="/ppt/notesSlides/notesSlide18.xml" ContentType="application/vnd.openxmlformats-officedocument.presentationml.notesSlide+xml"/>
  <Override PartName="/ppt/comments/comment8.xml" ContentType="application/vnd.openxmlformats-officedocument.presentationml.comments+xml"/>
  <Override PartName="/ppt/notesSlides/notesSlide19.xml" ContentType="application/vnd.openxmlformats-officedocument.presentationml.notesSlide+xml"/>
  <Override PartName="/ppt/comments/comment9.xml" ContentType="application/vnd.openxmlformats-officedocument.presentationml.comments+xml"/>
  <Override PartName="/ppt/notesSlides/notesSlide20.xml" ContentType="application/vnd.openxmlformats-officedocument.presentationml.notesSlide+xml"/>
  <Override PartName="/ppt/comments/comment10.xml" ContentType="application/vnd.openxmlformats-officedocument.presentationml.comments+xml"/>
  <Override PartName="/ppt/notesSlides/notesSlide21.xml" ContentType="application/vnd.openxmlformats-officedocument.presentationml.notesSlide+xml"/>
  <Override PartName="/ppt/comments/comment11.xml" ContentType="application/vnd.openxmlformats-officedocument.presentationml.comments+xml"/>
  <Override PartName="/ppt/notesSlides/notesSlide22.xml" ContentType="application/vnd.openxmlformats-officedocument.presentationml.notesSlide+xml"/>
  <Override PartName="/ppt/comments/comment12.xml" ContentType="application/vnd.openxmlformats-officedocument.presentationml.comments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5"/>
  </p:notesMasterIdLst>
  <p:sldIdLst>
    <p:sldId id="257" r:id="rId2"/>
    <p:sldId id="271" r:id="rId3"/>
    <p:sldId id="272" r:id="rId4"/>
    <p:sldId id="268" r:id="rId5"/>
    <p:sldId id="273" r:id="rId6"/>
    <p:sldId id="274" r:id="rId7"/>
    <p:sldId id="275" r:id="rId8"/>
    <p:sldId id="276" r:id="rId9"/>
    <p:sldId id="277" r:id="rId10"/>
    <p:sldId id="278" r:id="rId11"/>
    <p:sldId id="279" r:id="rId12"/>
    <p:sldId id="280" r:id="rId13"/>
    <p:sldId id="281" r:id="rId14"/>
    <p:sldId id="282" r:id="rId15"/>
    <p:sldId id="283" r:id="rId16"/>
    <p:sldId id="284" r:id="rId17"/>
    <p:sldId id="288" r:id="rId18"/>
    <p:sldId id="287" r:id="rId19"/>
    <p:sldId id="285" r:id="rId20"/>
    <p:sldId id="289" r:id="rId21"/>
    <p:sldId id="290" r:id="rId22"/>
    <p:sldId id="291" r:id="rId23"/>
    <p:sldId id="321" r:id="rId2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영주 박" initials="영박" lastIdx="19" clrIdx="0">
    <p:extLst>
      <p:ext uri="{19B8F6BF-5375-455C-9EA6-DF929625EA0E}">
        <p15:presenceInfo xmlns:p15="http://schemas.microsoft.com/office/powerpoint/2012/main" userId="077771192747c21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F2EE"/>
    <a:srgbClr val="FF0002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925"/>
    <p:restoredTop sz="96433"/>
  </p:normalViewPr>
  <p:slideViewPr>
    <p:cSldViewPr snapToGrid="0">
      <p:cViewPr>
        <p:scale>
          <a:sx n="100" d="100"/>
          <a:sy n="100" d="100"/>
        </p:scale>
        <p:origin x="376" y="1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12-03T00:49:25.575" idx="2">
    <p:pos x="10" y="10"/>
    <p:text>이번 연구의 핵심 전략인 **'구종 범주화'**입니다. 기존의 [Model 1]은 커터, 싱커 등 6가지 구종을 모두 맞추려다 보니 정확도가 떨어졌습니다. 그래서 저는 타자의 반응 메커니즘에 맞춰, 빠른 공은 'Fastball', 휘는 공은 'Breaking', 타이밍을 뺏는 공은 **'Offspeed'**라는 3가지 상위 범주로 통합한 [Model 2]를 제안합니다. 이는 모델이 불필요한 노이즈를 무시하고 투구의 본질적인 목적에 집중하게 만듭니다.</p:text>
    <p:extLst>
      <p:ext uri="{C676402C-5697-4E1C-873F-D02D1690AC5C}">
        <p15:threadingInfo xmlns:p15="http://schemas.microsoft.com/office/powerpoint/2012/main" timeZoneBias="-540"/>
      </p:ext>
    </p:extLst>
  </p:cm>
  <p:cm authorId="1" dt="2025-12-03T01:05:21.772" idx="5">
    <p:pos x="146" y="146"/>
    <p:text>FF
포심 패스트볼(4-Seam Fastball)
가장 기본이자 가장 빠른 직구.
FA
패스트볼(포심/일반 직구 표기)
포심을 통칭해 기록할 때도 사용.
FC
커터(cutter)
직구보다 살짝 꺾이며 배트의 중심을 비켜가는 공.
SI
싱커(sinker)
타자 앞에서 가라앉는 궤적.
FT
투심 패스트볼(2-Seam Fastball)
좌우 무빙이 강하며 싱커와 가까운 직구.
SL
슬라이더
타자 기준으로 옆으로 미끄러지듯 꺾이는 공.
CU
커브
크게 떨어지는 종 변화, 대표적 브레이킹볼.
KC
커터 커브(커브성 커터) 또는 커리볼(Knuckle Curve)
리그·데이터 출처에 따라 보통 너클커브로 분류.
ST
스위퍼(sweeper)
긴 수평 이동을 만드는 새 유형의 슬라이더 계열.
FS
포크볼(splitter/forkball 포함)
손가락 사이를 벌려 던지는, 급하게 떨어지는 구종.
CH
체인지업
직구 폼으로 던져 속도만 빼고 타이밍을 흔드는 공.
EP
이퓨스(Eephus)
무중력처럼 천천히 솟아올라 떨어지는 극저속 구종.
FO
스플리터(split-finger fastball)
FS와 비슷하지만 더 빠르고 직구 느낌을 유지하는 편.
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10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12-03T01:18:12.149" idx="16">
    <p:pos x="10" y="10"/>
    <p:text>"이 성능 향상의 비밀을 **혼동 행렬(Confusion Matrix)**을 통해 파헤쳐 보겠습니다. 제가 적용한 구종 범주화 기준이 모델에 어떤 영향을 미쳤는지 확인해 보시죠.
화면 왼쪽의 **[Model 1]**을 보시면, 예측이 사방으로 흩어져 있습니다. 특히 포심(FF), 커터(FC), 싱커(SI) 사이의 경계가 매우 흐릿합니다. 기계 입장에서는 다 비슷하게 빠른 공이라 서로 헷갈리는 겁니다. 또한, 스플리터(FS) 역시 속구와 체인지업 사이에서 애매한 위치에 있어 오분류가 잦았습니다.
하지만 오른쪽 **[Model 2]**를 보십시오. 저는 궤적이 유사한 포심, 커터, 싱커를 모두 **'Fastball'**로 통합했습니다. 그 결과, 흩어져 있던 예측들이 하나로 뭉치며 진한 정답 군집을 형성했습니다. 불필요한 노이즈가 제거된 것입니다.
특히 주목할 점은 스플리터(FS)의 분류입니다. 스플리터는 빠르지만 떨어지는 공입니다. 저는 이를 단순한 속구가 아니라, 타자의 타이밍을 뺏는 **'Offspeed'**로 정의했습니다. 그 결과, 체인지업(CH)과 스플리터(FS)가 하나의 **'타이밍 싸움용 구종'**으로 묶이면서, 모델이 '속도'뿐만 아니라 **'떨어지는 궤적'**까지 명확하게 구분해 내기 시작했습니다. 즉, 이 혼동 행렬은 제 범주화 전략이 투구의 물리적 특성과 타자의 인지 과정을 정확히 반영했음을 증명합니다."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1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12-03T01:18:12.149" idx="18">
    <p:pos x="10" y="10"/>
    <p:text>"이 성능 향상의 비밀을 **혼동 행렬(Confusion Matrix)**을 통해 파헤쳐 보겠습니다. 제가 적용한 구종 범주화 기준이 모델에 어떤 영향을 미쳤는지 확인해 보시죠.
화면 왼쪽의 **[Model 1]**을 보시면, 예측이 사방으로 흩어져 있습니다. 특히 포심(FF), 커터(FC), 싱커(SI) 사이의 경계가 매우 흐릿합니다. 기계 입장에서는 다 비슷하게 빠른 공이라 서로 헷갈리는 겁니다. 또한, 스플리터(FS) 역시 속구와 체인지업 사이에서 애매한 위치에 있어 오분류가 잦았습니다.
하지만 오른쪽 **[Model 2]**를 보십시오. 저는 궤적이 유사한 포심, 커터, 싱커를 모두 **'Fastball'**로 통합했습니다. 그 결과, 흩어져 있던 예측들이 하나로 뭉치며 진한 정답 군집을 형성했습니다. 불필요한 노이즈가 제거된 것입니다.
특히 주목할 점은 스플리터(FS)의 분류입니다. 스플리터는 빠르지만 떨어지는 공입니다. 저는 이를 단순한 속구가 아니라, 타자의 타이밍을 뺏는 **'Offspeed'**로 정의했습니다. 그 결과, 체인지업(CH)과 스플리터(FS)가 하나의 **'타이밍 싸움용 구종'**으로 묶이면서, 모델이 '속도'뿐만 아니라 **'떨어지는 궤적'**까지 명확하게 구분해 내기 시작했습니다. 즉, 이 혼동 행렬은 제 범주화 전략이 투구의 물리적 특성과 타자의 인지 과정을 정확히 반영했음을 증명합니다."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1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12-03T01:18:12.149" idx="19">
    <p:pos x="10" y="10"/>
    <p:text>"이 성능 향상의 비밀을 **혼동 행렬(Confusion Matrix)**을 통해 파헤쳐 보겠습니다. 제가 적용한 구종 범주화 기준이 모델에 어떤 영향을 미쳤는지 확인해 보시죠.
화면 왼쪽의 **[Model 1]**을 보시면, 예측이 사방으로 흩어져 있습니다. 특히 포심(FF), 커터(FC), 싱커(SI) 사이의 경계가 매우 흐릿합니다. 기계 입장에서는 다 비슷하게 빠른 공이라 서로 헷갈리는 겁니다. 또한, 스플리터(FS) 역시 속구와 체인지업 사이에서 애매한 위치에 있어 오분류가 잦았습니다.
하지만 오른쪽 **[Model 2]**를 보십시오. 저는 궤적이 유사한 포심, 커터, 싱커를 모두 **'Fastball'**로 통합했습니다. 그 결과, 흩어져 있던 예측들이 하나로 뭉치며 진한 정답 군집을 형성했습니다. 불필요한 노이즈가 제거된 것입니다.
특히 주목할 점은 스플리터(FS)의 분류입니다. 스플리터는 빠르지만 떨어지는 공입니다. 저는 이를 단순한 속구가 아니라, 타자의 타이밍을 뺏는 **'Offspeed'**로 정의했습니다. 그 결과, 체인지업(CH)과 스플리터(FS)가 하나의 **'타이밍 싸움용 구종'**으로 묶이면서, 모델이 '속도'뿐만 아니라 **'떨어지는 궤적'**까지 명확하게 구분해 내기 시작했습니다. 즉, 이 혼동 행렬은 제 범주화 전략이 투구의 물리적 특성과 타자의 인지 과정을 정확히 반영했음을 증명합니다."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12-03T01:18:53.994" idx="7">
    <p:pos x="10" y="10"/>
    <p:text>실험 결과입니다. 화면의 혼동 행렬을 봐주십시오. 왼쪽 [Model 1]은 예측이 산발적으로 흩어져 있지만, 범주화를 적용한 오른쪽 [Model 2]는 대각선 방향으로 진한 파란색 군집이 형성되었습니다. 수치적으로도 정확도가 0.36에서 0.53으로 약 47% 향상되었습니다. 특히 타격 준비의 기준이 되는 **Fastball 예측 재현율은 78%**에 달해, 실전에서 믿고 쓸 수 있는 수준의 신뢰도를 확보했습니다.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12-03T01:18:12.149" idx="6">
    <p:pos x="10" y="10"/>
    <p:text>"이 성능 향상의 비밀을 **혼동 행렬(Confusion Matrix)**을 통해 파헤쳐 보겠습니다. 제가 적용한 구종 범주화 기준이 모델에 어떤 영향을 미쳤는지 확인해 보시죠.
화면 왼쪽의 **[Model 1]**을 보시면, 예측이 사방으로 흩어져 있습니다. 특히 포심(FF), 커터(FC), 싱커(SI) 사이의 경계가 매우 흐릿합니다. 기계 입장에서는 다 비슷하게 빠른 공이라 서로 헷갈리는 겁니다. 또한, 스플리터(FS) 역시 속구와 체인지업 사이에서 애매한 위치에 있어 오분류가 잦았습니다.
하지만 오른쪽 **[Model 2]**를 보십시오. 저는 궤적이 유사한 포심, 커터, 싱커를 모두 **'Fastball'**로 통합했습니다. 그 결과, 흩어져 있던 예측들이 하나로 뭉치며 진한 정답 군집을 형성했습니다. 불필요한 노이즈가 제거된 것입니다.
특히 주목할 점은 스플리터(FS)의 분류입니다. 스플리터는 빠르지만 떨어지는 공입니다. 저는 이를 단순한 속구가 아니라, 타자의 타이밍을 뺏는 **'Offspeed'**로 정의했습니다. 그 결과, 체인지업(CH)과 스플리터(FS)가 하나의 **'타이밍 싸움용 구종'**으로 묶이면서, 모델이 '속도'뿐만 아니라 **'떨어지는 궤적'**까지 명확하게 구분해 내기 시작했습니다. 즉, 이 혼동 행렬은 제 범주화 전략이 투구의 물리적 특성과 타자의 인지 과정을 정확히 반영했음을 증명합니다."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12-03T01:18:12.149" idx="8">
    <p:pos x="10" y="10"/>
    <p:text>"이 성능 향상의 비밀을 **혼동 행렬(Confusion Matrix)**을 통해 파헤쳐 보겠습니다. 제가 적용한 구종 범주화 기준이 모델에 어떤 영향을 미쳤는지 확인해 보시죠.
화면 왼쪽의 **[Model 1]**을 보시면, 예측이 사방으로 흩어져 있습니다. 특히 포심(FF), 커터(FC), 싱커(SI) 사이의 경계가 매우 흐릿합니다. 기계 입장에서는 다 비슷하게 빠른 공이라 서로 헷갈리는 겁니다. 또한, 스플리터(FS) 역시 속구와 체인지업 사이에서 애매한 위치에 있어 오분류가 잦았습니다.
하지만 오른쪽 **[Model 2]**를 보십시오. 저는 궤적이 유사한 포심, 커터, 싱커를 모두 **'Fastball'**로 통합했습니다. 그 결과, 흩어져 있던 예측들이 하나로 뭉치며 진한 정답 군집을 형성했습니다. 불필요한 노이즈가 제거된 것입니다.
특히 주목할 점은 스플리터(FS)의 분류입니다. 스플리터는 빠르지만 떨어지는 공입니다. 저는 이를 단순한 속구가 아니라, 타자의 타이밍을 뺏는 **'Offspeed'**로 정의했습니다. 그 결과, 체인지업(CH)과 스플리터(FS)가 하나의 **'타이밍 싸움용 구종'**으로 묶이면서, 모델이 '속도'뿐만 아니라 **'떨어지는 궤적'**까지 명확하게 구분해 내기 시작했습니다. 즉, 이 혼동 행렬은 제 범주화 전략이 투구의 물리적 특성과 타자의 인지 과정을 정확히 반영했음을 증명합니다."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12-03T01:18:12.149" idx="10">
    <p:pos x="10" y="10"/>
    <p:text>"이 성능 향상의 비밀을 **혼동 행렬(Confusion Matrix)**을 통해 파헤쳐 보겠습니다. 제가 적용한 구종 범주화 기준이 모델에 어떤 영향을 미쳤는지 확인해 보시죠.
화면 왼쪽의 **[Model 1]**을 보시면, 예측이 사방으로 흩어져 있습니다. 특히 포심(FF), 커터(FC), 싱커(SI) 사이의 경계가 매우 흐릿합니다. 기계 입장에서는 다 비슷하게 빠른 공이라 서로 헷갈리는 겁니다. 또한, 스플리터(FS) 역시 속구와 체인지업 사이에서 애매한 위치에 있어 오분류가 잦았습니다.
하지만 오른쪽 **[Model 2]**를 보십시오. 저는 궤적이 유사한 포심, 커터, 싱커를 모두 **'Fastball'**로 통합했습니다. 그 결과, 흩어져 있던 예측들이 하나로 뭉치며 진한 정답 군집을 형성했습니다. 불필요한 노이즈가 제거된 것입니다.
특히 주목할 점은 스플리터(FS)의 분류입니다. 스플리터는 빠르지만 떨어지는 공입니다. 저는 이를 단순한 속구가 아니라, 타자의 타이밍을 뺏는 **'Offspeed'**로 정의했습니다. 그 결과, 체인지업(CH)과 스플리터(FS)가 하나의 **'타이밍 싸움용 구종'**으로 묶이면서, 모델이 '속도'뿐만 아니라 **'떨어지는 궤적'**까지 명확하게 구분해 내기 시작했습니다. 즉, 이 혼동 행렬은 제 범주화 전략이 투구의 물리적 특성과 타자의 인지 과정을 정확히 반영했음을 증명합니다."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12-03T01:18:12.149" idx="11">
    <p:pos x="10" y="10"/>
    <p:text>"이 성능 향상의 비밀을 **혼동 행렬(Confusion Matrix)**을 통해 파헤쳐 보겠습니다. 제가 적용한 구종 범주화 기준이 모델에 어떤 영향을 미쳤는지 확인해 보시죠.
화면 왼쪽의 **[Model 1]**을 보시면, 예측이 사방으로 흩어져 있습니다. 특히 포심(FF), 커터(FC), 싱커(SI) 사이의 경계가 매우 흐릿합니다. 기계 입장에서는 다 비슷하게 빠른 공이라 서로 헷갈리는 겁니다. 또한, 스플리터(FS) 역시 속구와 체인지업 사이에서 애매한 위치에 있어 오분류가 잦았습니다.
하지만 오른쪽 **[Model 2]**를 보십시오. 저는 궤적이 유사한 포심, 커터, 싱커를 모두 **'Fastball'**로 통합했습니다. 그 결과, 흩어져 있던 예측들이 하나로 뭉치며 진한 정답 군집을 형성했습니다. 불필요한 노이즈가 제거된 것입니다.
특히 주목할 점은 스플리터(FS)의 분류입니다. 스플리터는 빠르지만 떨어지는 공입니다. 저는 이를 단순한 속구가 아니라, 타자의 타이밍을 뺏는 **'Offspeed'**로 정의했습니다. 그 결과, 체인지업(CH)과 스플리터(FS)가 하나의 **'타이밍 싸움용 구종'**으로 묶이면서, 모델이 '속도'뿐만 아니라 **'떨어지는 궤적'**까지 명확하게 구분해 내기 시작했습니다. 즉, 이 혼동 행렬은 제 범주화 전략이 투구의 물리적 특성과 타자의 인지 과정을 정확히 반영했음을 증명합니다."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12-03T01:18:12.149" idx="15">
    <p:pos x="10" y="10"/>
    <p:text>"이 성능 향상의 비밀을 **혼동 행렬(Confusion Matrix)**을 통해 파헤쳐 보겠습니다. 제가 적용한 구종 범주화 기준이 모델에 어떤 영향을 미쳤는지 확인해 보시죠.
화면 왼쪽의 **[Model 1]**을 보시면, 예측이 사방으로 흩어져 있습니다. 특히 포심(FF), 커터(FC), 싱커(SI) 사이의 경계가 매우 흐릿합니다. 기계 입장에서는 다 비슷하게 빠른 공이라 서로 헷갈리는 겁니다. 또한, 스플리터(FS) 역시 속구와 체인지업 사이에서 애매한 위치에 있어 오분류가 잦았습니다.
하지만 오른쪽 **[Model 2]**를 보십시오. 저는 궤적이 유사한 포심, 커터, 싱커를 모두 **'Fastball'**로 통합했습니다. 그 결과, 흩어져 있던 예측들이 하나로 뭉치며 진한 정답 군집을 형성했습니다. 불필요한 노이즈가 제거된 것입니다.
특히 주목할 점은 스플리터(FS)의 분류입니다. 스플리터는 빠르지만 떨어지는 공입니다. 저는 이를 단순한 속구가 아니라, 타자의 타이밍을 뺏는 **'Offspeed'**로 정의했습니다. 그 결과, 체인지업(CH)과 스플리터(FS)가 하나의 **'타이밍 싸움용 구종'**으로 묶이면서, 모델이 '속도'뿐만 아니라 **'떨어지는 궤적'**까지 명확하게 구분해 내기 시작했습니다. 즉, 이 혼동 행렬은 제 범주화 전략이 투구의 물리적 특성과 타자의 인지 과정을 정확히 반영했음을 증명합니다."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12-03T01:18:12.149" idx="14">
    <p:pos x="10" y="10"/>
    <p:text>"이 성능 향상의 비밀을 **혼동 행렬(Confusion Matrix)**을 통해 파헤쳐 보겠습니다. 제가 적용한 구종 범주화 기준이 모델에 어떤 영향을 미쳤는지 확인해 보시죠.
화면 왼쪽의 **[Model 1]**을 보시면, 예측이 사방으로 흩어져 있습니다. 특히 포심(FF), 커터(FC), 싱커(SI) 사이의 경계가 매우 흐릿합니다. 기계 입장에서는 다 비슷하게 빠른 공이라 서로 헷갈리는 겁니다. 또한, 스플리터(FS) 역시 속구와 체인지업 사이에서 애매한 위치에 있어 오분류가 잦았습니다.
하지만 오른쪽 **[Model 2]**를 보십시오. 저는 궤적이 유사한 포심, 커터, 싱커를 모두 **'Fastball'**로 통합했습니다. 그 결과, 흩어져 있던 예측들이 하나로 뭉치며 진한 정답 군집을 형성했습니다. 불필요한 노이즈가 제거된 것입니다.
특히 주목할 점은 스플리터(FS)의 분류입니다. 스플리터는 빠르지만 떨어지는 공입니다. 저는 이를 단순한 속구가 아니라, 타자의 타이밍을 뺏는 **'Offspeed'**로 정의했습니다. 그 결과, 체인지업(CH)과 스플리터(FS)가 하나의 **'타이밍 싸움용 구종'**으로 묶이면서, 모델이 '속도'뿐만 아니라 **'떨어지는 궤적'**까지 명확하게 구분해 내기 시작했습니다. 즉, 이 혼동 행렬은 제 범주화 전략이 투구의 물리적 특성과 타자의 인지 과정을 정확히 반영했음을 증명합니다."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12-03T01:18:12.149" idx="12">
    <p:pos x="10" y="10"/>
    <p:text>"이 성능 향상의 비밀을 **혼동 행렬(Confusion Matrix)**을 통해 파헤쳐 보겠습니다. 제가 적용한 구종 범주화 기준이 모델에 어떤 영향을 미쳤는지 확인해 보시죠.
화면 왼쪽의 **[Model 1]**을 보시면, 예측이 사방으로 흩어져 있습니다. 특히 포심(FF), 커터(FC), 싱커(SI) 사이의 경계가 매우 흐릿합니다. 기계 입장에서는 다 비슷하게 빠른 공이라 서로 헷갈리는 겁니다. 또한, 스플리터(FS) 역시 속구와 체인지업 사이에서 애매한 위치에 있어 오분류가 잦았습니다.
하지만 오른쪽 **[Model 2]**를 보십시오. 저는 궤적이 유사한 포심, 커터, 싱커를 모두 **'Fastball'**로 통합했습니다. 그 결과, 흩어져 있던 예측들이 하나로 뭉치며 진한 정답 군집을 형성했습니다. 불필요한 노이즈가 제거된 것입니다.
특히 주목할 점은 스플리터(FS)의 분류입니다. 스플리터는 빠르지만 떨어지는 공입니다. 저는 이를 단순한 속구가 아니라, 타자의 타이밍을 뺏는 **'Offspeed'**로 정의했습니다. 그 결과, 체인지업(CH)과 스플리터(FS)가 하나의 **'타이밍 싸움용 구종'**으로 묶이면서, 모델이 '속도'뿐만 아니라 **'떨어지는 궤적'**까지 명확하게 구분해 내기 시작했습니다. 즉, 이 혼동 행렬은 제 범주화 전략이 투구의 물리적 특성과 타자의 인지 과정을 정확히 반영했음을 증명합니다."</p:text>
    <p:extLst>
      <p:ext uri="{C676402C-5697-4E1C-873F-D02D1690AC5C}">
        <p15:threadingInfo xmlns:p15="http://schemas.microsoft.com/office/powerpoint/2012/main" timeZoneBias="-54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AE2BB9-B092-1444-96D0-4E99F75AEDAD}" type="datetimeFigureOut">
              <a:rPr kumimoji="1" lang="ko-KR" altLang="en-US" smtClean="0"/>
              <a:t>2025. 12. 2.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88BD9F-B902-2C4D-B31F-98DE61950DA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25720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cc7554a049_0_3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cc7554a049_0_3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601867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cc7554a049_0_3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cc7554a049_0_3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56191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cc7554a049_0_3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cc7554a049_0_3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57015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cc7554a049_0_3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cc7554a049_0_3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30811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cc7554a049_0_3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cc7554a049_0_3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23466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cc7554a049_0_3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cc7554a049_0_3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530630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cc7554a049_0_3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cc7554a049_0_3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35723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cc7554a049_0_3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cc7554a049_0_3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829282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cc7554a049_0_3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cc7554a049_0_3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2263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cc7554a049_0_3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cc7554a049_0_3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98773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107a9a8b46f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1" name="Google Shape;641;g107a9a8b46f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cc7554a049_0_3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cc7554a049_0_3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224485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cc7554a049_0_3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cc7554a049_0_3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8740212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cc7554a049_0_3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cc7554a049_0_3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714319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6490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107a9a8b46f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1" name="Google Shape;641;g107a9a8b46f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312343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cc7554a049_0_3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cc7554a049_0_3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cc7554a049_0_3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cc7554a049_0_3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8369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cc7554a049_0_3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cc7554a049_0_3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48993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cc7554a049_0_3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cc7554a049_0_3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60498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cc7554a049_0_3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cc7554a049_0_3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37326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cc7554a049_0_3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cc7554a049_0_3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47654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386633" y="1766000"/>
            <a:ext cx="9418800" cy="27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8666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386667" y="4502800"/>
            <a:ext cx="9418800" cy="58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cxnSp>
        <p:nvCxnSpPr>
          <p:cNvPr id="11" name="Google Shape;11;p2"/>
          <p:cNvCxnSpPr/>
          <p:nvPr/>
        </p:nvCxnSpPr>
        <p:spPr>
          <a:xfrm>
            <a:off x="-96733" y="3654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Google Shape;12;p2"/>
          <p:cNvCxnSpPr/>
          <p:nvPr/>
        </p:nvCxnSpPr>
        <p:spPr>
          <a:xfrm flipH="1">
            <a:off x="-343967" y="-96733"/>
            <a:ext cx="4063200" cy="17952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" name="Google Shape;13;p2"/>
          <p:cNvCxnSpPr/>
          <p:nvPr/>
        </p:nvCxnSpPr>
        <p:spPr>
          <a:xfrm>
            <a:off x="-96733" y="65032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" name="Google Shape;14;p2"/>
          <p:cNvCxnSpPr/>
          <p:nvPr/>
        </p:nvCxnSpPr>
        <p:spPr>
          <a:xfrm flipH="1">
            <a:off x="8623267" y="5247167"/>
            <a:ext cx="4063200" cy="17952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3970464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1"/>
          <p:cNvSpPr txBox="1">
            <a:spLocks noGrp="1"/>
          </p:cNvSpPr>
          <p:nvPr>
            <p:ph type="title" hasCustomPrompt="1"/>
          </p:nvPr>
        </p:nvSpPr>
        <p:spPr>
          <a:xfrm>
            <a:off x="950967" y="1793817"/>
            <a:ext cx="10290000" cy="219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67" name="Google Shape;67;p11"/>
          <p:cNvSpPr txBox="1">
            <a:spLocks noGrp="1"/>
          </p:cNvSpPr>
          <p:nvPr>
            <p:ph type="subTitle" idx="1"/>
          </p:nvPr>
        </p:nvSpPr>
        <p:spPr>
          <a:xfrm>
            <a:off x="2019100" y="4251531"/>
            <a:ext cx="8160400" cy="5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  <p:cxnSp>
        <p:nvCxnSpPr>
          <p:cNvPr id="68" name="Google Shape;68;p11"/>
          <p:cNvCxnSpPr/>
          <p:nvPr/>
        </p:nvCxnSpPr>
        <p:spPr>
          <a:xfrm>
            <a:off x="-96733" y="3654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" name="Google Shape;69;p11"/>
          <p:cNvCxnSpPr/>
          <p:nvPr/>
        </p:nvCxnSpPr>
        <p:spPr>
          <a:xfrm>
            <a:off x="-96733" y="65032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" name="Google Shape;70;p11"/>
          <p:cNvCxnSpPr/>
          <p:nvPr/>
        </p:nvCxnSpPr>
        <p:spPr>
          <a:xfrm>
            <a:off x="-333633" y="5435267"/>
            <a:ext cx="2569200" cy="1548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" name="Google Shape;71;p11"/>
          <p:cNvCxnSpPr/>
          <p:nvPr/>
        </p:nvCxnSpPr>
        <p:spPr>
          <a:xfrm>
            <a:off x="9921533" y="-64500"/>
            <a:ext cx="2569200" cy="1548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3157417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526048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3"/>
          <p:cNvSpPr txBox="1">
            <a:spLocks noGrp="1"/>
          </p:cNvSpPr>
          <p:nvPr>
            <p:ph type="title"/>
          </p:nvPr>
        </p:nvSpPr>
        <p:spPr>
          <a:xfrm>
            <a:off x="950967" y="593367"/>
            <a:ext cx="4778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3"/>
          <p:cNvSpPr txBox="1">
            <a:spLocks noGrp="1"/>
          </p:cNvSpPr>
          <p:nvPr>
            <p:ph type="subTitle" idx="1"/>
          </p:nvPr>
        </p:nvSpPr>
        <p:spPr>
          <a:xfrm>
            <a:off x="6668000" y="2590567"/>
            <a:ext cx="3314800" cy="4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3200"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9pPr>
          </a:lstStyle>
          <a:p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subTitle" idx="2"/>
          </p:nvPr>
        </p:nvSpPr>
        <p:spPr>
          <a:xfrm>
            <a:off x="6668000" y="3006800"/>
            <a:ext cx="3314800" cy="8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subTitle" idx="3"/>
          </p:nvPr>
        </p:nvSpPr>
        <p:spPr>
          <a:xfrm>
            <a:off x="2206933" y="2590567"/>
            <a:ext cx="3314800" cy="4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3200"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9pPr>
          </a:lstStyle>
          <a:p>
            <a:endParaRPr/>
          </a:p>
        </p:txBody>
      </p:sp>
      <p:sp>
        <p:nvSpPr>
          <p:cNvPr id="78" name="Google Shape;78;p13"/>
          <p:cNvSpPr txBox="1">
            <a:spLocks noGrp="1"/>
          </p:cNvSpPr>
          <p:nvPr>
            <p:ph type="subTitle" idx="4"/>
          </p:nvPr>
        </p:nvSpPr>
        <p:spPr>
          <a:xfrm>
            <a:off x="2206933" y="3006800"/>
            <a:ext cx="3314800" cy="8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3"/>
          <p:cNvSpPr txBox="1">
            <a:spLocks noGrp="1"/>
          </p:cNvSpPr>
          <p:nvPr>
            <p:ph type="subTitle" idx="5"/>
          </p:nvPr>
        </p:nvSpPr>
        <p:spPr>
          <a:xfrm>
            <a:off x="6668000" y="4965267"/>
            <a:ext cx="3314800" cy="4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3200"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9pPr>
          </a:lstStyle>
          <a:p>
            <a:endParaRPr/>
          </a:p>
        </p:txBody>
      </p:sp>
      <p:sp>
        <p:nvSpPr>
          <p:cNvPr id="80" name="Google Shape;80;p13"/>
          <p:cNvSpPr txBox="1">
            <a:spLocks noGrp="1"/>
          </p:cNvSpPr>
          <p:nvPr>
            <p:ph type="subTitle" idx="6"/>
          </p:nvPr>
        </p:nvSpPr>
        <p:spPr>
          <a:xfrm>
            <a:off x="6668000" y="5381500"/>
            <a:ext cx="3314800" cy="8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3"/>
          <p:cNvSpPr txBox="1">
            <a:spLocks noGrp="1"/>
          </p:cNvSpPr>
          <p:nvPr>
            <p:ph type="subTitle" idx="7"/>
          </p:nvPr>
        </p:nvSpPr>
        <p:spPr>
          <a:xfrm>
            <a:off x="2206933" y="4965267"/>
            <a:ext cx="3314800" cy="4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3200"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9pPr>
          </a:lstStyle>
          <a:p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subTitle" idx="8"/>
          </p:nvPr>
        </p:nvSpPr>
        <p:spPr>
          <a:xfrm>
            <a:off x="2207000" y="5381500"/>
            <a:ext cx="3314800" cy="8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title" idx="9" hasCustomPrompt="1"/>
          </p:nvPr>
        </p:nvSpPr>
        <p:spPr>
          <a:xfrm>
            <a:off x="3171533" y="1738117"/>
            <a:ext cx="1385600" cy="89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067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4" name="Google Shape;84;p13"/>
          <p:cNvSpPr txBox="1">
            <a:spLocks noGrp="1"/>
          </p:cNvSpPr>
          <p:nvPr>
            <p:ph type="title" idx="13" hasCustomPrompt="1"/>
          </p:nvPr>
        </p:nvSpPr>
        <p:spPr>
          <a:xfrm>
            <a:off x="7632600" y="1738117"/>
            <a:ext cx="1385600" cy="89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067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5" name="Google Shape;85;p13"/>
          <p:cNvSpPr txBox="1">
            <a:spLocks noGrp="1"/>
          </p:cNvSpPr>
          <p:nvPr>
            <p:ph type="title" idx="14" hasCustomPrompt="1"/>
          </p:nvPr>
        </p:nvSpPr>
        <p:spPr>
          <a:xfrm>
            <a:off x="3171600" y="4110317"/>
            <a:ext cx="1385600" cy="89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067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6" name="Google Shape;86;p13"/>
          <p:cNvSpPr txBox="1">
            <a:spLocks noGrp="1"/>
          </p:cNvSpPr>
          <p:nvPr>
            <p:ph type="title" idx="15" hasCustomPrompt="1"/>
          </p:nvPr>
        </p:nvSpPr>
        <p:spPr>
          <a:xfrm>
            <a:off x="7632600" y="4110317"/>
            <a:ext cx="1385600" cy="89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067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cxnSp>
        <p:nvCxnSpPr>
          <p:cNvPr id="87" name="Google Shape;87;p13"/>
          <p:cNvCxnSpPr/>
          <p:nvPr/>
        </p:nvCxnSpPr>
        <p:spPr>
          <a:xfrm>
            <a:off x="-96733" y="3654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8" name="Google Shape;88;p13"/>
          <p:cNvCxnSpPr/>
          <p:nvPr/>
        </p:nvCxnSpPr>
        <p:spPr>
          <a:xfrm>
            <a:off x="-96733" y="65032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9880702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5"/>
          <p:cNvSpPr txBox="1">
            <a:spLocks noGrp="1"/>
          </p:cNvSpPr>
          <p:nvPr>
            <p:ph type="title"/>
          </p:nvPr>
        </p:nvSpPr>
        <p:spPr>
          <a:xfrm>
            <a:off x="3214000" y="3744337"/>
            <a:ext cx="5764000" cy="6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6400">
                <a:latin typeface="Crimson Text"/>
                <a:ea typeface="Crimson Text"/>
                <a:cs typeface="Crimson Text"/>
                <a:sym typeface="Crimson Tex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6400">
                <a:latin typeface="Crimson Text"/>
                <a:ea typeface="Crimson Text"/>
                <a:cs typeface="Crimson Text"/>
                <a:sym typeface="Crimson Tex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6400">
                <a:latin typeface="Crimson Text"/>
                <a:ea typeface="Crimson Text"/>
                <a:cs typeface="Crimson Text"/>
                <a:sym typeface="Crimson Tex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6400">
                <a:latin typeface="Crimson Text"/>
                <a:ea typeface="Crimson Text"/>
                <a:cs typeface="Crimson Text"/>
                <a:sym typeface="Crimson Tex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6400">
                <a:latin typeface="Crimson Text"/>
                <a:ea typeface="Crimson Text"/>
                <a:cs typeface="Crimson Text"/>
                <a:sym typeface="Crimson Tex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6400">
                <a:latin typeface="Crimson Text"/>
                <a:ea typeface="Crimson Text"/>
                <a:cs typeface="Crimson Text"/>
                <a:sym typeface="Crimson Tex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6400">
                <a:latin typeface="Crimson Text"/>
                <a:ea typeface="Crimson Text"/>
                <a:cs typeface="Crimson Text"/>
                <a:sym typeface="Crimson Tex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6400">
                <a:latin typeface="Crimson Text"/>
                <a:ea typeface="Crimson Text"/>
                <a:cs typeface="Crimson Text"/>
                <a:sym typeface="Crimson Text"/>
              </a:defRPr>
            </a:lvl9pPr>
          </a:lstStyle>
          <a:p>
            <a:endParaRPr/>
          </a:p>
        </p:txBody>
      </p:sp>
      <p:sp>
        <p:nvSpPr>
          <p:cNvPr id="115" name="Google Shape;115;p15"/>
          <p:cNvSpPr txBox="1">
            <a:spLocks noGrp="1"/>
          </p:cNvSpPr>
          <p:nvPr>
            <p:ph type="subTitle" idx="1"/>
          </p:nvPr>
        </p:nvSpPr>
        <p:spPr>
          <a:xfrm>
            <a:off x="2457200" y="2215951"/>
            <a:ext cx="7277600" cy="13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16" name="Google Shape;116;p15"/>
          <p:cNvCxnSpPr/>
          <p:nvPr/>
        </p:nvCxnSpPr>
        <p:spPr>
          <a:xfrm>
            <a:off x="-96733" y="3654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7" name="Google Shape;117;p15"/>
          <p:cNvCxnSpPr/>
          <p:nvPr/>
        </p:nvCxnSpPr>
        <p:spPr>
          <a:xfrm>
            <a:off x="-96733" y="65032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5988278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1">
  <p:cSld name="Quote 1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6"/>
          <p:cNvSpPr txBox="1">
            <a:spLocks noGrp="1"/>
          </p:cNvSpPr>
          <p:nvPr>
            <p:ph type="title"/>
          </p:nvPr>
        </p:nvSpPr>
        <p:spPr>
          <a:xfrm>
            <a:off x="933200" y="3761684"/>
            <a:ext cx="5764000" cy="6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6400">
                <a:latin typeface="Crimson Text"/>
                <a:ea typeface="Crimson Text"/>
                <a:cs typeface="Crimson Text"/>
                <a:sym typeface="Crimson Tex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6400">
                <a:latin typeface="Crimson Text"/>
                <a:ea typeface="Crimson Text"/>
                <a:cs typeface="Crimson Text"/>
                <a:sym typeface="Crimson Tex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6400">
                <a:latin typeface="Crimson Text"/>
                <a:ea typeface="Crimson Text"/>
                <a:cs typeface="Crimson Text"/>
                <a:sym typeface="Crimson Tex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6400">
                <a:latin typeface="Crimson Text"/>
                <a:ea typeface="Crimson Text"/>
                <a:cs typeface="Crimson Text"/>
                <a:sym typeface="Crimson Tex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6400">
                <a:latin typeface="Crimson Text"/>
                <a:ea typeface="Crimson Text"/>
                <a:cs typeface="Crimson Text"/>
                <a:sym typeface="Crimson Tex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6400">
                <a:latin typeface="Crimson Text"/>
                <a:ea typeface="Crimson Text"/>
                <a:cs typeface="Crimson Text"/>
                <a:sym typeface="Crimson Tex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6400">
                <a:latin typeface="Crimson Text"/>
                <a:ea typeface="Crimson Text"/>
                <a:cs typeface="Crimson Text"/>
                <a:sym typeface="Crimson Tex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6400">
                <a:latin typeface="Crimson Text"/>
                <a:ea typeface="Crimson Text"/>
                <a:cs typeface="Crimson Text"/>
                <a:sym typeface="Crimson Text"/>
              </a:defRPr>
            </a:lvl9pPr>
          </a:lstStyle>
          <a:p>
            <a:endParaRPr/>
          </a:p>
        </p:txBody>
      </p:sp>
      <p:sp>
        <p:nvSpPr>
          <p:cNvPr id="120" name="Google Shape;120;p16"/>
          <p:cNvSpPr txBox="1">
            <a:spLocks noGrp="1"/>
          </p:cNvSpPr>
          <p:nvPr>
            <p:ph type="subTitle" idx="1"/>
          </p:nvPr>
        </p:nvSpPr>
        <p:spPr>
          <a:xfrm>
            <a:off x="933200" y="2234536"/>
            <a:ext cx="7277600" cy="13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21" name="Google Shape;121;p16"/>
          <p:cNvCxnSpPr/>
          <p:nvPr/>
        </p:nvCxnSpPr>
        <p:spPr>
          <a:xfrm>
            <a:off x="-96733" y="3654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2" name="Google Shape;122;p16"/>
          <p:cNvCxnSpPr/>
          <p:nvPr/>
        </p:nvCxnSpPr>
        <p:spPr>
          <a:xfrm>
            <a:off x="-96733" y="65032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3" name="Google Shape;123;p16"/>
          <p:cNvCxnSpPr/>
          <p:nvPr/>
        </p:nvCxnSpPr>
        <p:spPr>
          <a:xfrm flipH="1">
            <a:off x="9938984" y="5404884"/>
            <a:ext cx="2569200" cy="1548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4" name="Google Shape;124;p16"/>
          <p:cNvCxnSpPr/>
          <p:nvPr/>
        </p:nvCxnSpPr>
        <p:spPr>
          <a:xfrm flipH="1">
            <a:off x="-316183" y="-94883"/>
            <a:ext cx="2569200" cy="1548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0516735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7"/>
          <p:cNvSpPr txBox="1">
            <a:spLocks noGrp="1"/>
          </p:cNvSpPr>
          <p:nvPr>
            <p:ph type="subTitle" idx="1"/>
          </p:nvPr>
        </p:nvSpPr>
        <p:spPr>
          <a:xfrm>
            <a:off x="3531200" y="2242667"/>
            <a:ext cx="5129600" cy="317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7" name="Google Shape;127;p17"/>
          <p:cNvSpPr txBox="1">
            <a:spLocks noGrp="1"/>
          </p:cNvSpPr>
          <p:nvPr>
            <p:ph type="title"/>
          </p:nvPr>
        </p:nvSpPr>
        <p:spPr>
          <a:xfrm>
            <a:off x="2309400" y="593367"/>
            <a:ext cx="7573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cxnSp>
        <p:nvCxnSpPr>
          <p:cNvPr id="128" name="Google Shape;128;p17"/>
          <p:cNvCxnSpPr/>
          <p:nvPr/>
        </p:nvCxnSpPr>
        <p:spPr>
          <a:xfrm>
            <a:off x="-96733" y="3654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9" name="Google Shape;129;p17"/>
          <p:cNvCxnSpPr/>
          <p:nvPr/>
        </p:nvCxnSpPr>
        <p:spPr>
          <a:xfrm>
            <a:off x="-96733" y="65032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0" name="Google Shape;130;p17"/>
          <p:cNvCxnSpPr/>
          <p:nvPr/>
        </p:nvCxnSpPr>
        <p:spPr>
          <a:xfrm>
            <a:off x="-333633" y="5435267"/>
            <a:ext cx="2569200" cy="1548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1" name="Google Shape;131;p17"/>
          <p:cNvCxnSpPr/>
          <p:nvPr/>
        </p:nvCxnSpPr>
        <p:spPr>
          <a:xfrm>
            <a:off x="9921533" y="-64500"/>
            <a:ext cx="2569200" cy="1548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294255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1_Title and text 1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9"/>
          <p:cNvSpPr txBox="1">
            <a:spLocks noGrp="1"/>
          </p:cNvSpPr>
          <p:nvPr>
            <p:ph type="title"/>
          </p:nvPr>
        </p:nvSpPr>
        <p:spPr>
          <a:xfrm>
            <a:off x="1127400" y="1977100"/>
            <a:ext cx="9937200" cy="17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9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12000"/>
            </a:lvl9pPr>
          </a:lstStyle>
          <a:p>
            <a:endParaRPr/>
          </a:p>
        </p:txBody>
      </p:sp>
      <p:sp>
        <p:nvSpPr>
          <p:cNvPr id="140" name="Google Shape;140;p19"/>
          <p:cNvSpPr txBox="1">
            <a:spLocks noGrp="1"/>
          </p:cNvSpPr>
          <p:nvPr>
            <p:ph type="subTitle" idx="1"/>
          </p:nvPr>
        </p:nvSpPr>
        <p:spPr>
          <a:xfrm>
            <a:off x="3066000" y="3962867"/>
            <a:ext cx="6060000" cy="7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cxnSp>
        <p:nvCxnSpPr>
          <p:cNvPr id="141" name="Google Shape;141;p19"/>
          <p:cNvCxnSpPr/>
          <p:nvPr/>
        </p:nvCxnSpPr>
        <p:spPr>
          <a:xfrm>
            <a:off x="-96733" y="3654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2" name="Google Shape;142;p19"/>
          <p:cNvCxnSpPr/>
          <p:nvPr/>
        </p:nvCxnSpPr>
        <p:spPr>
          <a:xfrm>
            <a:off x="-96733" y="65032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5836347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0"/>
          <p:cNvSpPr txBox="1">
            <a:spLocks noGrp="1"/>
          </p:cNvSpPr>
          <p:nvPr>
            <p:ph type="title"/>
          </p:nvPr>
        </p:nvSpPr>
        <p:spPr>
          <a:xfrm>
            <a:off x="4990467" y="2066500"/>
            <a:ext cx="6060000" cy="17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9000"/>
              <a:buNone/>
              <a:defRPr sz="12000"/>
            </a:lvl1pPr>
            <a:lvl2pPr lvl="1" rtl="0">
              <a:spcBef>
                <a:spcPts val="0"/>
              </a:spcBef>
              <a:spcAft>
                <a:spcPts val="0"/>
              </a:spcAft>
              <a:buSzPts val="9000"/>
              <a:buNone/>
              <a:defRPr sz="12000"/>
            </a:lvl2pPr>
            <a:lvl3pPr lvl="2" rtl="0">
              <a:spcBef>
                <a:spcPts val="0"/>
              </a:spcBef>
              <a:spcAft>
                <a:spcPts val="0"/>
              </a:spcAft>
              <a:buSzPts val="9000"/>
              <a:buNone/>
              <a:defRPr sz="12000"/>
            </a:lvl3pPr>
            <a:lvl4pPr lvl="3" rtl="0">
              <a:spcBef>
                <a:spcPts val="0"/>
              </a:spcBef>
              <a:spcAft>
                <a:spcPts val="0"/>
              </a:spcAft>
              <a:buSzPts val="9000"/>
              <a:buNone/>
              <a:defRPr sz="12000"/>
            </a:lvl4pPr>
            <a:lvl5pPr lvl="4" rtl="0">
              <a:spcBef>
                <a:spcPts val="0"/>
              </a:spcBef>
              <a:spcAft>
                <a:spcPts val="0"/>
              </a:spcAft>
              <a:buSzPts val="9000"/>
              <a:buNone/>
              <a:defRPr sz="12000"/>
            </a:lvl5pPr>
            <a:lvl6pPr lvl="5" rtl="0">
              <a:spcBef>
                <a:spcPts val="0"/>
              </a:spcBef>
              <a:spcAft>
                <a:spcPts val="0"/>
              </a:spcAft>
              <a:buSzPts val="9000"/>
              <a:buNone/>
              <a:defRPr sz="12000"/>
            </a:lvl6pPr>
            <a:lvl7pPr lvl="6" rtl="0">
              <a:spcBef>
                <a:spcPts val="0"/>
              </a:spcBef>
              <a:spcAft>
                <a:spcPts val="0"/>
              </a:spcAft>
              <a:buSzPts val="9000"/>
              <a:buNone/>
              <a:defRPr sz="12000"/>
            </a:lvl7pPr>
            <a:lvl8pPr lvl="7" rtl="0">
              <a:spcBef>
                <a:spcPts val="0"/>
              </a:spcBef>
              <a:spcAft>
                <a:spcPts val="0"/>
              </a:spcAft>
              <a:buSzPts val="9000"/>
              <a:buNone/>
              <a:defRPr sz="12000"/>
            </a:lvl8pPr>
            <a:lvl9pPr lvl="8" rtl="0">
              <a:spcBef>
                <a:spcPts val="0"/>
              </a:spcBef>
              <a:spcAft>
                <a:spcPts val="0"/>
              </a:spcAft>
              <a:buSzPts val="9000"/>
              <a:buNone/>
              <a:defRPr sz="12000"/>
            </a:lvl9pPr>
          </a:lstStyle>
          <a:p>
            <a:endParaRPr/>
          </a:p>
        </p:txBody>
      </p:sp>
      <p:sp>
        <p:nvSpPr>
          <p:cNvPr id="145" name="Google Shape;145;p20"/>
          <p:cNvSpPr txBox="1">
            <a:spLocks noGrp="1"/>
          </p:cNvSpPr>
          <p:nvPr>
            <p:ph type="subTitle" idx="1"/>
          </p:nvPr>
        </p:nvSpPr>
        <p:spPr>
          <a:xfrm>
            <a:off x="4990467" y="4052284"/>
            <a:ext cx="6060000" cy="7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cxnSp>
        <p:nvCxnSpPr>
          <p:cNvPr id="146" name="Google Shape;146;p20"/>
          <p:cNvCxnSpPr/>
          <p:nvPr/>
        </p:nvCxnSpPr>
        <p:spPr>
          <a:xfrm>
            <a:off x="-96733" y="3654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7" name="Google Shape;147;p20"/>
          <p:cNvCxnSpPr/>
          <p:nvPr/>
        </p:nvCxnSpPr>
        <p:spPr>
          <a:xfrm>
            <a:off x="-96733" y="65032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8" name="Google Shape;148;p20"/>
          <p:cNvCxnSpPr/>
          <p:nvPr/>
        </p:nvCxnSpPr>
        <p:spPr>
          <a:xfrm>
            <a:off x="-333633" y="5435267"/>
            <a:ext cx="2569200" cy="1548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9" name="Google Shape;149;p20"/>
          <p:cNvCxnSpPr/>
          <p:nvPr/>
        </p:nvCxnSpPr>
        <p:spPr>
          <a:xfrm>
            <a:off x="9921533" y="-64500"/>
            <a:ext cx="2569200" cy="1548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0" name="Google Shape;150;p20"/>
          <p:cNvCxnSpPr/>
          <p:nvPr/>
        </p:nvCxnSpPr>
        <p:spPr>
          <a:xfrm flipH="1">
            <a:off x="9938984" y="5404884"/>
            <a:ext cx="2569200" cy="1548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1" name="Google Shape;151;p20"/>
          <p:cNvCxnSpPr/>
          <p:nvPr/>
        </p:nvCxnSpPr>
        <p:spPr>
          <a:xfrm flipH="1">
            <a:off x="-316183" y="-94883"/>
            <a:ext cx="2569200" cy="1548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62848228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 header 1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1"/>
          <p:cNvSpPr txBox="1">
            <a:spLocks noGrp="1"/>
          </p:cNvSpPr>
          <p:nvPr>
            <p:ph type="title"/>
          </p:nvPr>
        </p:nvSpPr>
        <p:spPr>
          <a:xfrm>
            <a:off x="569767" y="3349067"/>
            <a:ext cx="6620800" cy="1484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5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54" name="Google Shape;154;p21"/>
          <p:cNvSpPr txBox="1">
            <a:spLocks noGrp="1"/>
          </p:cNvSpPr>
          <p:nvPr>
            <p:ph type="title" idx="2" hasCustomPrompt="1"/>
          </p:nvPr>
        </p:nvSpPr>
        <p:spPr>
          <a:xfrm>
            <a:off x="4989233" y="1979591"/>
            <a:ext cx="2201200" cy="130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9333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9pPr>
          </a:lstStyle>
          <a:p>
            <a:r>
              <a:t>xx%</a:t>
            </a:r>
          </a:p>
        </p:txBody>
      </p:sp>
      <p:sp>
        <p:nvSpPr>
          <p:cNvPr id="155" name="Google Shape;155;p21"/>
          <p:cNvSpPr txBox="1">
            <a:spLocks noGrp="1"/>
          </p:cNvSpPr>
          <p:nvPr>
            <p:ph type="subTitle" idx="1"/>
          </p:nvPr>
        </p:nvSpPr>
        <p:spPr>
          <a:xfrm>
            <a:off x="1108833" y="4833333"/>
            <a:ext cx="6081600" cy="5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56" name="Google Shape;156;p21"/>
          <p:cNvCxnSpPr/>
          <p:nvPr/>
        </p:nvCxnSpPr>
        <p:spPr>
          <a:xfrm rot="10800000">
            <a:off x="-400" y="3654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7" name="Google Shape;157;p21"/>
          <p:cNvCxnSpPr/>
          <p:nvPr/>
        </p:nvCxnSpPr>
        <p:spPr>
          <a:xfrm rot="10800000">
            <a:off x="-400" y="65032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8" name="Google Shape;158;p21"/>
          <p:cNvCxnSpPr/>
          <p:nvPr/>
        </p:nvCxnSpPr>
        <p:spPr>
          <a:xfrm>
            <a:off x="-150500" y="5306367"/>
            <a:ext cx="1838000" cy="16484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9" name="Google Shape;159;p21"/>
          <p:cNvCxnSpPr/>
          <p:nvPr/>
        </p:nvCxnSpPr>
        <p:spPr>
          <a:xfrm>
            <a:off x="10544967" y="-118267"/>
            <a:ext cx="1891600" cy="14192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68626232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1_Title only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2"/>
          <p:cNvSpPr txBox="1">
            <a:spLocks noGrp="1"/>
          </p:cNvSpPr>
          <p:nvPr>
            <p:ph type="title"/>
          </p:nvPr>
        </p:nvSpPr>
        <p:spPr>
          <a:xfrm>
            <a:off x="950967" y="593367"/>
            <a:ext cx="10290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cxnSp>
        <p:nvCxnSpPr>
          <p:cNvPr id="162" name="Google Shape;162;p22"/>
          <p:cNvCxnSpPr/>
          <p:nvPr/>
        </p:nvCxnSpPr>
        <p:spPr>
          <a:xfrm>
            <a:off x="-96733" y="3654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3" name="Google Shape;163;p22"/>
          <p:cNvCxnSpPr/>
          <p:nvPr/>
        </p:nvCxnSpPr>
        <p:spPr>
          <a:xfrm>
            <a:off x="-96733" y="65032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4" name="Google Shape;164;p22"/>
          <p:cNvCxnSpPr/>
          <p:nvPr/>
        </p:nvCxnSpPr>
        <p:spPr>
          <a:xfrm>
            <a:off x="9609800" y="-204233"/>
            <a:ext cx="2827200" cy="16984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4103949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1156400" y="3155033"/>
            <a:ext cx="9879200" cy="1091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6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2" hasCustomPrompt="1"/>
          </p:nvPr>
        </p:nvSpPr>
        <p:spPr>
          <a:xfrm>
            <a:off x="4995400" y="1785551"/>
            <a:ext cx="2201200" cy="130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9333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1"/>
          </p:nvPr>
        </p:nvSpPr>
        <p:spPr>
          <a:xfrm>
            <a:off x="3055200" y="4407033"/>
            <a:ext cx="6081600" cy="5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9" name="Google Shape;19;p3"/>
          <p:cNvCxnSpPr/>
          <p:nvPr/>
        </p:nvCxnSpPr>
        <p:spPr>
          <a:xfrm>
            <a:off x="-96733" y="3654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" name="Google Shape;20;p3"/>
          <p:cNvCxnSpPr/>
          <p:nvPr/>
        </p:nvCxnSpPr>
        <p:spPr>
          <a:xfrm>
            <a:off x="-96733" y="65032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" name="Google Shape;21;p3"/>
          <p:cNvCxnSpPr/>
          <p:nvPr/>
        </p:nvCxnSpPr>
        <p:spPr>
          <a:xfrm flipH="1">
            <a:off x="10598567" y="5306367"/>
            <a:ext cx="1838000" cy="16484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" name="Google Shape;22;p3"/>
          <p:cNvCxnSpPr/>
          <p:nvPr/>
        </p:nvCxnSpPr>
        <p:spPr>
          <a:xfrm flipH="1">
            <a:off x="-150500" y="-118267"/>
            <a:ext cx="1891600" cy="14192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90493270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6" name="Google Shape;166;p23"/>
          <p:cNvCxnSpPr/>
          <p:nvPr/>
        </p:nvCxnSpPr>
        <p:spPr>
          <a:xfrm>
            <a:off x="-96733" y="3654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7" name="Google Shape;167;p23"/>
          <p:cNvCxnSpPr/>
          <p:nvPr/>
        </p:nvCxnSpPr>
        <p:spPr>
          <a:xfrm>
            <a:off x="-96733" y="65032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8" name="Google Shape;168;p23"/>
          <p:cNvCxnSpPr/>
          <p:nvPr/>
        </p:nvCxnSpPr>
        <p:spPr>
          <a:xfrm>
            <a:off x="-333633" y="5435267"/>
            <a:ext cx="2569200" cy="1548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9" name="Google Shape;169;p23"/>
          <p:cNvCxnSpPr/>
          <p:nvPr/>
        </p:nvCxnSpPr>
        <p:spPr>
          <a:xfrm>
            <a:off x="9921533" y="-64500"/>
            <a:ext cx="2569200" cy="1548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0" name="Google Shape;170;p23"/>
          <p:cNvCxnSpPr/>
          <p:nvPr/>
        </p:nvCxnSpPr>
        <p:spPr>
          <a:xfrm flipH="1">
            <a:off x="9938984" y="5404884"/>
            <a:ext cx="2569200" cy="1548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1" name="Google Shape;171;p23"/>
          <p:cNvCxnSpPr/>
          <p:nvPr/>
        </p:nvCxnSpPr>
        <p:spPr>
          <a:xfrm flipH="1">
            <a:off x="-316183" y="-94883"/>
            <a:ext cx="2569200" cy="1548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2" name="Google Shape;172;p23"/>
          <p:cNvSpPr txBox="1">
            <a:spLocks noGrp="1"/>
          </p:cNvSpPr>
          <p:nvPr>
            <p:ph type="title"/>
          </p:nvPr>
        </p:nvSpPr>
        <p:spPr>
          <a:xfrm>
            <a:off x="950967" y="593367"/>
            <a:ext cx="10290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2698989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4"/>
          <p:cNvSpPr txBox="1">
            <a:spLocks noGrp="1"/>
          </p:cNvSpPr>
          <p:nvPr>
            <p:ph type="title"/>
          </p:nvPr>
        </p:nvSpPr>
        <p:spPr>
          <a:xfrm>
            <a:off x="2503300" y="593367"/>
            <a:ext cx="7185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24"/>
          <p:cNvSpPr txBox="1">
            <a:spLocks noGrp="1"/>
          </p:cNvSpPr>
          <p:nvPr>
            <p:ph type="subTitle" idx="1"/>
          </p:nvPr>
        </p:nvSpPr>
        <p:spPr>
          <a:xfrm>
            <a:off x="4302277" y="1873853"/>
            <a:ext cx="3314800" cy="5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3200"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9pPr>
          </a:lstStyle>
          <a:p>
            <a:endParaRPr/>
          </a:p>
        </p:txBody>
      </p:sp>
      <p:sp>
        <p:nvSpPr>
          <p:cNvPr id="176" name="Google Shape;176;p24"/>
          <p:cNvSpPr txBox="1">
            <a:spLocks noGrp="1"/>
          </p:cNvSpPr>
          <p:nvPr>
            <p:ph type="subTitle" idx="2"/>
          </p:nvPr>
        </p:nvSpPr>
        <p:spPr>
          <a:xfrm>
            <a:off x="4302277" y="2408556"/>
            <a:ext cx="3314800" cy="8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24"/>
          <p:cNvSpPr txBox="1">
            <a:spLocks noGrp="1"/>
          </p:cNvSpPr>
          <p:nvPr>
            <p:ph type="subTitle" idx="3"/>
          </p:nvPr>
        </p:nvSpPr>
        <p:spPr>
          <a:xfrm>
            <a:off x="958811" y="1873853"/>
            <a:ext cx="3314800" cy="5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3200"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9pPr>
          </a:lstStyle>
          <a:p>
            <a:endParaRPr/>
          </a:p>
        </p:txBody>
      </p:sp>
      <p:sp>
        <p:nvSpPr>
          <p:cNvPr id="178" name="Google Shape;178;p24"/>
          <p:cNvSpPr txBox="1">
            <a:spLocks noGrp="1"/>
          </p:cNvSpPr>
          <p:nvPr>
            <p:ph type="subTitle" idx="4"/>
          </p:nvPr>
        </p:nvSpPr>
        <p:spPr>
          <a:xfrm>
            <a:off x="958811" y="2408556"/>
            <a:ext cx="3314800" cy="8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24"/>
          <p:cNvSpPr txBox="1">
            <a:spLocks noGrp="1"/>
          </p:cNvSpPr>
          <p:nvPr>
            <p:ph type="subTitle" idx="5"/>
          </p:nvPr>
        </p:nvSpPr>
        <p:spPr>
          <a:xfrm>
            <a:off x="4302277" y="4228157"/>
            <a:ext cx="3314800" cy="61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3200"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9pPr>
          </a:lstStyle>
          <a:p>
            <a:endParaRPr/>
          </a:p>
        </p:txBody>
      </p:sp>
      <p:sp>
        <p:nvSpPr>
          <p:cNvPr id="180" name="Google Shape;180;p24"/>
          <p:cNvSpPr txBox="1">
            <a:spLocks noGrp="1"/>
          </p:cNvSpPr>
          <p:nvPr>
            <p:ph type="subTitle" idx="6"/>
          </p:nvPr>
        </p:nvSpPr>
        <p:spPr>
          <a:xfrm>
            <a:off x="4302277" y="4753983"/>
            <a:ext cx="3314800" cy="8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p24"/>
          <p:cNvSpPr txBox="1">
            <a:spLocks noGrp="1"/>
          </p:cNvSpPr>
          <p:nvPr>
            <p:ph type="subTitle" idx="7"/>
          </p:nvPr>
        </p:nvSpPr>
        <p:spPr>
          <a:xfrm>
            <a:off x="958811" y="4228157"/>
            <a:ext cx="3314800" cy="61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3200"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9pPr>
          </a:lstStyle>
          <a:p>
            <a:endParaRPr/>
          </a:p>
        </p:txBody>
      </p:sp>
      <p:sp>
        <p:nvSpPr>
          <p:cNvPr id="182" name="Google Shape;182;p24"/>
          <p:cNvSpPr txBox="1">
            <a:spLocks noGrp="1"/>
          </p:cNvSpPr>
          <p:nvPr>
            <p:ph type="subTitle" idx="8"/>
          </p:nvPr>
        </p:nvSpPr>
        <p:spPr>
          <a:xfrm>
            <a:off x="958877" y="4753983"/>
            <a:ext cx="3314800" cy="8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83" name="Google Shape;183;p24"/>
          <p:cNvCxnSpPr/>
          <p:nvPr/>
        </p:nvCxnSpPr>
        <p:spPr>
          <a:xfrm>
            <a:off x="-96733" y="3654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4" name="Google Shape;184;p24"/>
          <p:cNvCxnSpPr/>
          <p:nvPr/>
        </p:nvCxnSpPr>
        <p:spPr>
          <a:xfrm>
            <a:off x="-96733" y="65032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56671831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6" name="Google Shape;186;p25"/>
          <p:cNvCxnSpPr/>
          <p:nvPr/>
        </p:nvCxnSpPr>
        <p:spPr>
          <a:xfrm>
            <a:off x="-96733" y="3654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7" name="Google Shape;187;p25"/>
          <p:cNvCxnSpPr/>
          <p:nvPr/>
        </p:nvCxnSpPr>
        <p:spPr>
          <a:xfrm>
            <a:off x="-96733" y="65032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8" name="Google Shape;188;p25"/>
          <p:cNvCxnSpPr/>
          <p:nvPr/>
        </p:nvCxnSpPr>
        <p:spPr>
          <a:xfrm>
            <a:off x="-333633" y="5435267"/>
            <a:ext cx="2569200" cy="1548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9" name="Google Shape;189;p25"/>
          <p:cNvCxnSpPr/>
          <p:nvPr/>
        </p:nvCxnSpPr>
        <p:spPr>
          <a:xfrm>
            <a:off x="9921533" y="-64500"/>
            <a:ext cx="2569200" cy="1548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0" name="Google Shape;190;p25"/>
          <p:cNvSpPr txBox="1">
            <a:spLocks noGrp="1"/>
          </p:cNvSpPr>
          <p:nvPr>
            <p:ph type="body" idx="1"/>
          </p:nvPr>
        </p:nvSpPr>
        <p:spPr>
          <a:xfrm>
            <a:off x="7397200" y="4010333"/>
            <a:ext cx="3844000" cy="212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40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1219170" lvl="1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000">
                <a:latin typeface="Vidaloka"/>
                <a:ea typeface="Vidaloka"/>
                <a:cs typeface="Vidaloka"/>
                <a:sym typeface="Vidaloka"/>
              </a:defRPr>
            </a:lvl2pPr>
            <a:lvl3pPr marL="1828754" lvl="2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000">
                <a:latin typeface="Vidaloka"/>
                <a:ea typeface="Vidaloka"/>
                <a:cs typeface="Vidaloka"/>
                <a:sym typeface="Vidaloka"/>
              </a:defRPr>
            </a:lvl3pPr>
            <a:lvl4pPr marL="2438339" lvl="3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000">
                <a:latin typeface="Vidaloka"/>
                <a:ea typeface="Vidaloka"/>
                <a:cs typeface="Vidaloka"/>
                <a:sym typeface="Vidaloka"/>
              </a:defRPr>
            </a:lvl4pPr>
            <a:lvl5pPr marL="3047924" lvl="4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000">
                <a:latin typeface="Vidaloka"/>
                <a:ea typeface="Vidaloka"/>
                <a:cs typeface="Vidaloka"/>
                <a:sym typeface="Vidaloka"/>
              </a:defRPr>
            </a:lvl5pPr>
            <a:lvl6pPr marL="3657509" lvl="5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000">
                <a:latin typeface="Vidaloka"/>
                <a:ea typeface="Vidaloka"/>
                <a:cs typeface="Vidaloka"/>
                <a:sym typeface="Vidaloka"/>
              </a:defRPr>
            </a:lvl6pPr>
            <a:lvl7pPr marL="4267093" lvl="6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000">
                <a:latin typeface="Vidaloka"/>
                <a:ea typeface="Vidaloka"/>
                <a:cs typeface="Vidaloka"/>
                <a:sym typeface="Vidaloka"/>
              </a:defRPr>
            </a:lvl7pPr>
            <a:lvl8pPr marL="4876678" lvl="7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000">
                <a:latin typeface="Vidaloka"/>
                <a:ea typeface="Vidaloka"/>
                <a:cs typeface="Vidaloka"/>
                <a:sym typeface="Vidaloka"/>
              </a:defRPr>
            </a:lvl8pPr>
            <a:lvl9pPr marL="5486263" lvl="8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000"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772158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 1">
  <p:cSld name="Big number 1"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6"/>
          <p:cNvSpPr txBox="1">
            <a:spLocks noGrp="1"/>
          </p:cNvSpPr>
          <p:nvPr>
            <p:ph type="title" hasCustomPrompt="1"/>
          </p:nvPr>
        </p:nvSpPr>
        <p:spPr>
          <a:xfrm>
            <a:off x="950967" y="1793833"/>
            <a:ext cx="8160400" cy="219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193" name="Google Shape;193;p26"/>
          <p:cNvSpPr txBox="1">
            <a:spLocks noGrp="1"/>
          </p:cNvSpPr>
          <p:nvPr>
            <p:ph type="subTitle" idx="1"/>
          </p:nvPr>
        </p:nvSpPr>
        <p:spPr>
          <a:xfrm>
            <a:off x="950967" y="4251531"/>
            <a:ext cx="8160400" cy="5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  <p:cxnSp>
        <p:nvCxnSpPr>
          <p:cNvPr id="194" name="Google Shape;194;p26"/>
          <p:cNvCxnSpPr/>
          <p:nvPr/>
        </p:nvCxnSpPr>
        <p:spPr>
          <a:xfrm>
            <a:off x="-96733" y="3654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5" name="Google Shape;195;p26"/>
          <p:cNvCxnSpPr/>
          <p:nvPr/>
        </p:nvCxnSpPr>
        <p:spPr>
          <a:xfrm>
            <a:off x="-96733" y="65032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6" name="Google Shape;196;p26"/>
          <p:cNvCxnSpPr/>
          <p:nvPr/>
        </p:nvCxnSpPr>
        <p:spPr>
          <a:xfrm>
            <a:off x="9921533" y="-64500"/>
            <a:ext cx="2569200" cy="1548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7" name="Google Shape;197;p26"/>
          <p:cNvCxnSpPr/>
          <p:nvPr/>
        </p:nvCxnSpPr>
        <p:spPr>
          <a:xfrm flipH="1">
            <a:off x="9938984" y="5404884"/>
            <a:ext cx="2569200" cy="1548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59907811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 header 2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7"/>
          <p:cNvSpPr txBox="1">
            <a:spLocks noGrp="1"/>
          </p:cNvSpPr>
          <p:nvPr>
            <p:ph type="title"/>
          </p:nvPr>
        </p:nvSpPr>
        <p:spPr>
          <a:xfrm>
            <a:off x="5795333" y="3289833"/>
            <a:ext cx="5444800" cy="1600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667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200" name="Google Shape;200;p27"/>
          <p:cNvSpPr txBox="1">
            <a:spLocks noGrp="1"/>
          </p:cNvSpPr>
          <p:nvPr>
            <p:ph type="title" idx="2" hasCustomPrompt="1"/>
          </p:nvPr>
        </p:nvSpPr>
        <p:spPr>
          <a:xfrm>
            <a:off x="6608133" y="1361767"/>
            <a:ext cx="2201200" cy="130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9333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9pPr>
          </a:lstStyle>
          <a:p>
            <a:r>
              <a:t>xx%</a:t>
            </a:r>
          </a:p>
        </p:txBody>
      </p:sp>
      <p:sp>
        <p:nvSpPr>
          <p:cNvPr id="201" name="Google Shape;201;p27"/>
          <p:cNvSpPr txBox="1">
            <a:spLocks noGrp="1"/>
          </p:cNvSpPr>
          <p:nvPr>
            <p:ph type="subTitle" idx="1"/>
          </p:nvPr>
        </p:nvSpPr>
        <p:spPr>
          <a:xfrm>
            <a:off x="5795333" y="4866233"/>
            <a:ext cx="5444800" cy="83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202" name="Google Shape;202;p27"/>
          <p:cNvCxnSpPr/>
          <p:nvPr/>
        </p:nvCxnSpPr>
        <p:spPr>
          <a:xfrm>
            <a:off x="-96733" y="3654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3" name="Google Shape;203;p27"/>
          <p:cNvCxnSpPr/>
          <p:nvPr/>
        </p:nvCxnSpPr>
        <p:spPr>
          <a:xfrm>
            <a:off x="-96733" y="65032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4" name="Google Shape;204;p27"/>
          <p:cNvCxnSpPr/>
          <p:nvPr/>
        </p:nvCxnSpPr>
        <p:spPr>
          <a:xfrm>
            <a:off x="-279467" y="3203267"/>
            <a:ext cx="4192400" cy="37196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68417029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Section header 3"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8"/>
          <p:cNvSpPr txBox="1">
            <a:spLocks noGrp="1"/>
          </p:cNvSpPr>
          <p:nvPr>
            <p:ph type="title"/>
          </p:nvPr>
        </p:nvSpPr>
        <p:spPr>
          <a:xfrm>
            <a:off x="5831800" y="1259000"/>
            <a:ext cx="5346000" cy="865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667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207" name="Google Shape;207;p28"/>
          <p:cNvSpPr txBox="1">
            <a:spLocks noGrp="1"/>
          </p:cNvSpPr>
          <p:nvPr>
            <p:ph type="title" idx="2" hasCustomPrompt="1"/>
          </p:nvPr>
        </p:nvSpPr>
        <p:spPr>
          <a:xfrm>
            <a:off x="3059800" y="1462200"/>
            <a:ext cx="2201200" cy="130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9333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9pPr>
          </a:lstStyle>
          <a:p>
            <a:r>
              <a:t>xx%</a:t>
            </a:r>
          </a:p>
        </p:txBody>
      </p:sp>
      <p:sp>
        <p:nvSpPr>
          <p:cNvPr id="208" name="Google Shape;208;p28"/>
          <p:cNvSpPr txBox="1">
            <a:spLocks noGrp="1"/>
          </p:cNvSpPr>
          <p:nvPr>
            <p:ph type="subTitle" idx="1"/>
          </p:nvPr>
        </p:nvSpPr>
        <p:spPr>
          <a:xfrm>
            <a:off x="5831800" y="2124200"/>
            <a:ext cx="3300400" cy="83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67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209" name="Google Shape;209;p28"/>
          <p:cNvCxnSpPr/>
          <p:nvPr/>
        </p:nvCxnSpPr>
        <p:spPr>
          <a:xfrm>
            <a:off x="-96733" y="3654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0" name="Google Shape;210;p28"/>
          <p:cNvCxnSpPr/>
          <p:nvPr/>
        </p:nvCxnSpPr>
        <p:spPr>
          <a:xfrm>
            <a:off x="-96733" y="65032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1" name="Google Shape;211;p28"/>
          <p:cNvCxnSpPr/>
          <p:nvPr/>
        </p:nvCxnSpPr>
        <p:spPr>
          <a:xfrm>
            <a:off x="-333633" y="5435267"/>
            <a:ext cx="2569200" cy="1548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2" name="Google Shape;212;p28"/>
          <p:cNvCxnSpPr/>
          <p:nvPr/>
        </p:nvCxnSpPr>
        <p:spPr>
          <a:xfrm>
            <a:off x="9921533" y="-64500"/>
            <a:ext cx="2569200" cy="1548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3" name="Google Shape;213;p28"/>
          <p:cNvCxnSpPr/>
          <p:nvPr/>
        </p:nvCxnSpPr>
        <p:spPr>
          <a:xfrm flipH="1">
            <a:off x="9938984" y="5404884"/>
            <a:ext cx="2569200" cy="1548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4" name="Google Shape;214;p28"/>
          <p:cNvCxnSpPr/>
          <p:nvPr/>
        </p:nvCxnSpPr>
        <p:spPr>
          <a:xfrm flipH="1">
            <a:off x="-316183" y="-94883"/>
            <a:ext cx="2569200" cy="1548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03858725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Title and text 3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9"/>
          <p:cNvSpPr txBox="1">
            <a:spLocks noGrp="1"/>
          </p:cNvSpPr>
          <p:nvPr>
            <p:ph type="title"/>
          </p:nvPr>
        </p:nvSpPr>
        <p:spPr>
          <a:xfrm>
            <a:off x="1391633" y="1230089"/>
            <a:ext cx="4164000" cy="301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4667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17" name="Google Shape;217;p29"/>
          <p:cNvSpPr txBox="1">
            <a:spLocks noGrp="1"/>
          </p:cNvSpPr>
          <p:nvPr>
            <p:ph type="subTitle" idx="1"/>
          </p:nvPr>
        </p:nvSpPr>
        <p:spPr>
          <a:xfrm>
            <a:off x="1391633" y="4481251"/>
            <a:ext cx="4018000" cy="104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cxnSp>
        <p:nvCxnSpPr>
          <p:cNvPr id="218" name="Google Shape;218;p29"/>
          <p:cNvCxnSpPr/>
          <p:nvPr/>
        </p:nvCxnSpPr>
        <p:spPr>
          <a:xfrm>
            <a:off x="-96733" y="3654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9" name="Google Shape;219;p29"/>
          <p:cNvCxnSpPr/>
          <p:nvPr/>
        </p:nvCxnSpPr>
        <p:spPr>
          <a:xfrm>
            <a:off x="-96733" y="65032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0" name="Google Shape;220;p29"/>
          <p:cNvCxnSpPr/>
          <p:nvPr/>
        </p:nvCxnSpPr>
        <p:spPr>
          <a:xfrm>
            <a:off x="7096867" y="-107500"/>
            <a:ext cx="5340000" cy="26764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52204305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Title and text 4"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0"/>
          <p:cNvSpPr txBox="1">
            <a:spLocks noGrp="1"/>
          </p:cNvSpPr>
          <p:nvPr>
            <p:ph type="title"/>
          </p:nvPr>
        </p:nvSpPr>
        <p:spPr>
          <a:xfrm>
            <a:off x="7081233" y="1283420"/>
            <a:ext cx="4164000" cy="301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4667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23" name="Google Shape;223;p30"/>
          <p:cNvSpPr txBox="1">
            <a:spLocks noGrp="1"/>
          </p:cNvSpPr>
          <p:nvPr>
            <p:ph type="subTitle" idx="1"/>
          </p:nvPr>
        </p:nvSpPr>
        <p:spPr>
          <a:xfrm>
            <a:off x="7081233" y="4534580"/>
            <a:ext cx="4018000" cy="104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cxnSp>
        <p:nvCxnSpPr>
          <p:cNvPr id="224" name="Google Shape;224;p30"/>
          <p:cNvCxnSpPr/>
          <p:nvPr/>
        </p:nvCxnSpPr>
        <p:spPr>
          <a:xfrm>
            <a:off x="-96733" y="3654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5" name="Google Shape;225;p30"/>
          <p:cNvCxnSpPr/>
          <p:nvPr/>
        </p:nvCxnSpPr>
        <p:spPr>
          <a:xfrm>
            <a:off x="-96733" y="65032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6" name="Google Shape;226;p30"/>
          <p:cNvCxnSpPr/>
          <p:nvPr/>
        </p:nvCxnSpPr>
        <p:spPr>
          <a:xfrm>
            <a:off x="-333633" y="5435267"/>
            <a:ext cx="2569200" cy="1548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7" name="Google Shape;227;p30"/>
          <p:cNvCxnSpPr/>
          <p:nvPr/>
        </p:nvCxnSpPr>
        <p:spPr>
          <a:xfrm>
            <a:off x="9921533" y="-64500"/>
            <a:ext cx="2569200" cy="1548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8" name="Google Shape;228;p30"/>
          <p:cNvCxnSpPr/>
          <p:nvPr/>
        </p:nvCxnSpPr>
        <p:spPr>
          <a:xfrm flipH="1">
            <a:off x="9938984" y="5404884"/>
            <a:ext cx="2569200" cy="1548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9" name="Google Shape;229;p30"/>
          <p:cNvCxnSpPr/>
          <p:nvPr/>
        </p:nvCxnSpPr>
        <p:spPr>
          <a:xfrm flipH="1">
            <a:off x="-316183" y="-94883"/>
            <a:ext cx="2569200" cy="1548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42285891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1"/>
          <p:cNvSpPr txBox="1">
            <a:spLocks noGrp="1"/>
          </p:cNvSpPr>
          <p:nvPr>
            <p:ph type="subTitle" idx="1"/>
          </p:nvPr>
        </p:nvSpPr>
        <p:spPr>
          <a:xfrm>
            <a:off x="4678667" y="3376068"/>
            <a:ext cx="2834800" cy="59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32" name="Google Shape;232;p31"/>
          <p:cNvSpPr txBox="1">
            <a:spLocks noGrp="1"/>
          </p:cNvSpPr>
          <p:nvPr>
            <p:ph type="subTitle" idx="2"/>
          </p:nvPr>
        </p:nvSpPr>
        <p:spPr>
          <a:xfrm>
            <a:off x="4678700" y="3930996"/>
            <a:ext cx="2834800" cy="10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3" name="Google Shape;233;p31"/>
          <p:cNvSpPr txBox="1">
            <a:spLocks noGrp="1"/>
          </p:cNvSpPr>
          <p:nvPr>
            <p:ph type="subTitle" idx="3"/>
          </p:nvPr>
        </p:nvSpPr>
        <p:spPr>
          <a:xfrm>
            <a:off x="1270700" y="3376068"/>
            <a:ext cx="2834800" cy="59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34" name="Google Shape;234;p31"/>
          <p:cNvSpPr txBox="1">
            <a:spLocks noGrp="1"/>
          </p:cNvSpPr>
          <p:nvPr>
            <p:ph type="subTitle" idx="4"/>
          </p:nvPr>
        </p:nvSpPr>
        <p:spPr>
          <a:xfrm>
            <a:off x="1270833" y="3930996"/>
            <a:ext cx="2834800" cy="10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5" name="Google Shape;235;p31"/>
          <p:cNvSpPr txBox="1">
            <a:spLocks noGrp="1"/>
          </p:cNvSpPr>
          <p:nvPr>
            <p:ph type="subTitle" idx="5"/>
          </p:nvPr>
        </p:nvSpPr>
        <p:spPr>
          <a:xfrm>
            <a:off x="8086500" y="3376068"/>
            <a:ext cx="2834800" cy="59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36" name="Google Shape;236;p31"/>
          <p:cNvSpPr txBox="1">
            <a:spLocks noGrp="1"/>
          </p:cNvSpPr>
          <p:nvPr>
            <p:ph type="subTitle" idx="6"/>
          </p:nvPr>
        </p:nvSpPr>
        <p:spPr>
          <a:xfrm>
            <a:off x="8086500" y="3930996"/>
            <a:ext cx="2834800" cy="10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7" name="Google Shape;237;p31"/>
          <p:cNvSpPr txBox="1">
            <a:spLocks noGrp="1"/>
          </p:cNvSpPr>
          <p:nvPr>
            <p:ph type="title"/>
          </p:nvPr>
        </p:nvSpPr>
        <p:spPr>
          <a:xfrm>
            <a:off x="950967" y="593367"/>
            <a:ext cx="8874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>
            <a:endParaRPr/>
          </a:p>
        </p:txBody>
      </p:sp>
      <p:cxnSp>
        <p:nvCxnSpPr>
          <p:cNvPr id="238" name="Google Shape;238;p31"/>
          <p:cNvCxnSpPr/>
          <p:nvPr/>
        </p:nvCxnSpPr>
        <p:spPr>
          <a:xfrm>
            <a:off x="-96733" y="3654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9" name="Google Shape;239;p31"/>
          <p:cNvCxnSpPr/>
          <p:nvPr/>
        </p:nvCxnSpPr>
        <p:spPr>
          <a:xfrm>
            <a:off x="-96733" y="65032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42607163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2"/>
          <p:cNvSpPr txBox="1">
            <a:spLocks noGrp="1"/>
          </p:cNvSpPr>
          <p:nvPr>
            <p:ph type="subTitle" idx="1"/>
          </p:nvPr>
        </p:nvSpPr>
        <p:spPr>
          <a:xfrm>
            <a:off x="4678667" y="2258468"/>
            <a:ext cx="2834800" cy="59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42" name="Google Shape;242;p32"/>
          <p:cNvSpPr txBox="1">
            <a:spLocks noGrp="1"/>
          </p:cNvSpPr>
          <p:nvPr>
            <p:ph type="subTitle" idx="2"/>
          </p:nvPr>
        </p:nvSpPr>
        <p:spPr>
          <a:xfrm>
            <a:off x="4678700" y="2813399"/>
            <a:ext cx="2834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3" name="Google Shape;243;p32"/>
          <p:cNvSpPr txBox="1">
            <a:spLocks noGrp="1"/>
          </p:cNvSpPr>
          <p:nvPr>
            <p:ph type="subTitle" idx="3"/>
          </p:nvPr>
        </p:nvSpPr>
        <p:spPr>
          <a:xfrm>
            <a:off x="1270700" y="2258468"/>
            <a:ext cx="2834800" cy="59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44" name="Google Shape;244;p32"/>
          <p:cNvSpPr txBox="1">
            <a:spLocks noGrp="1"/>
          </p:cNvSpPr>
          <p:nvPr>
            <p:ph type="subTitle" idx="4"/>
          </p:nvPr>
        </p:nvSpPr>
        <p:spPr>
          <a:xfrm>
            <a:off x="1270833" y="2813399"/>
            <a:ext cx="2834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5" name="Google Shape;245;p32"/>
          <p:cNvSpPr txBox="1">
            <a:spLocks noGrp="1"/>
          </p:cNvSpPr>
          <p:nvPr>
            <p:ph type="subTitle" idx="5"/>
          </p:nvPr>
        </p:nvSpPr>
        <p:spPr>
          <a:xfrm>
            <a:off x="8086500" y="2258468"/>
            <a:ext cx="2834800" cy="59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46" name="Google Shape;246;p32"/>
          <p:cNvSpPr txBox="1">
            <a:spLocks noGrp="1"/>
          </p:cNvSpPr>
          <p:nvPr>
            <p:ph type="subTitle" idx="6"/>
          </p:nvPr>
        </p:nvSpPr>
        <p:spPr>
          <a:xfrm>
            <a:off x="8086500" y="2813399"/>
            <a:ext cx="2834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7" name="Google Shape;247;p32"/>
          <p:cNvSpPr txBox="1">
            <a:spLocks noGrp="1"/>
          </p:cNvSpPr>
          <p:nvPr>
            <p:ph type="title"/>
          </p:nvPr>
        </p:nvSpPr>
        <p:spPr>
          <a:xfrm>
            <a:off x="1659000" y="593367"/>
            <a:ext cx="8874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>
            <a:endParaRPr/>
          </a:p>
        </p:txBody>
      </p:sp>
      <p:sp>
        <p:nvSpPr>
          <p:cNvPr id="248" name="Google Shape;248;p32"/>
          <p:cNvSpPr txBox="1">
            <a:spLocks noGrp="1"/>
          </p:cNvSpPr>
          <p:nvPr>
            <p:ph type="subTitle" idx="7"/>
          </p:nvPr>
        </p:nvSpPr>
        <p:spPr>
          <a:xfrm>
            <a:off x="4678667" y="4531668"/>
            <a:ext cx="2834800" cy="59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49" name="Google Shape;249;p32"/>
          <p:cNvSpPr txBox="1">
            <a:spLocks noGrp="1"/>
          </p:cNvSpPr>
          <p:nvPr>
            <p:ph type="subTitle" idx="8"/>
          </p:nvPr>
        </p:nvSpPr>
        <p:spPr>
          <a:xfrm>
            <a:off x="4678700" y="5086599"/>
            <a:ext cx="2834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0" name="Google Shape;250;p32"/>
          <p:cNvSpPr txBox="1">
            <a:spLocks noGrp="1"/>
          </p:cNvSpPr>
          <p:nvPr>
            <p:ph type="subTitle" idx="9"/>
          </p:nvPr>
        </p:nvSpPr>
        <p:spPr>
          <a:xfrm>
            <a:off x="1270700" y="4531668"/>
            <a:ext cx="2834800" cy="59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51" name="Google Shape;251;p32"/>
          <p:cNvSpPr txBox="1">
            <a:spLocks noGrp="1"/>
          </p:cNvSpPr>
          <p:nvPr>
            <p:ph type="subTitle" idx="13"/>
          </p:nvPr>
        </p:nvSpPr>
        <p:spPr>
          <a:xfrm>
            <a:off x="1270833" y="5086599"/>
            <a:ext cx="2834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2" name="Google Shape;252;p32"/>
          <p:cNvSpPr txBox="1">
            <a:spLocks noGrp="1"/>
          </p:cNvSpPr>
          <p:nvPr>
            <p:ph type="subTitle" idx="14"/>
          </p:nvPr>
        </p:nvSpPr>
        <p:spPr>
          <a:xfrm>
            <a:off x="8086500" y="4531668"/>
            <a:ext cx="2834800" cy="59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53" name="Google Shape;253;p32"/>
          <p:cNvSpPr txBox="1">
            <a:spLocks noGrp="1"/>
          </p:cNvSpPr>
          <p:nvPr>
            <p:ph type="subTitle" idx="15"/>
          </p:nvPr>
        </p:nvSpPr>
        <p:spPr>
          <a:xfrm>
            <a:off x="8086500" y="5086599"/>
            <a:ext cx="2834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254" name="Google Shape;254;p32"/>
          <p:cNvCxnSpPr/>
          <p:nvPr/>
        </p:nvCxnSpPr>
        <p:spPr>
          <a:xfrm>
            <a:off x="-96733" y="3654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5" name="Google Shape;255;p32"/>
          <p:cNvCxnSpPr/>
          <p:nvPr/>
        </p:nvCxnSpPr>
        <p:spPr>
          <a:xfrm>
            <a:off x="-96733" y="65032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6" name="Google Shape;256;p32"/>
          <p:cNvCxnSpPr/>
          <p:nvPr/>
        </p:nvCxnSpPr>
        <p:spPr>
          <a:xfrm>
            <a:off x="-333633" y="5435267"/>
            <a:ext cx="2569200" cy="1548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7" name="Google Shape;257;p32"/>
          <p:cNvCxnSpPr/>
          <p:nvPr/>
        </p:nvCxnSpPr>
        <p:spPr>
          <a:xfrm>
            <a:off x="9921533" y="-64500"/>
            <a:ext cx="2569200" cy="1548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0461965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950967" y="593367"/>
            <a:ext cx="628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951000" y="1697233"/>
            <a:ext cx="10290000" cy="439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  <a:defRPr sz="1467"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/>
            </a:lvl9pPr>
          </a:lstStyle>
          <a:p>
            <a:endParaRPr/>
          </a:p>
        </p:txBody>
      </p:sp>
      <p:cxnSp>
        <p:nvCxnSpPr>
          <p:cNvPr id="26" name="Google Shape;26;p4"/>
          <p:cNvCxnSpPr/>
          <p:nvPr/>
        </p:nvCxnSpPr>
        <p:spPr>
          <a:xfrm>
            <a:off x="-96733" y="3654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" name="Google Shape;27;p4"/>
          <p:cNvCxnSpPr/>
          <p:nvPr/>
        </p:nvCxnSpPr>
        <p:spPr>
          <a:xfrm>
            <a:off x="-96733" y="65032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" name="Google Shape;28;p4"/>
          <p:cNvCxnSpPr/>
          <p:nvPr/>
        </p:nvCxnSpPr>
        <p:spPr>
          <a:xfrm>
            <a:off x="9179867" y="-151467"/>
            <a:ext cx="3420800" cy="17416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99311705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1">
  <p:cSld name="Title and six columns 1"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3"/>
          <p:cNvSpPr txBox="1">
            <a:spLocks noGrp="1"/>
          </p:cNvSpPr>
          <p:nvPr>
            <p:ph type="subTitle" idx="1"/>
          </p:nvPr>
        </p:nvSpPr>
        <p:spPr>
          <a:xfrm>
            <a:off x="4552067" y="2285905"/>
            <a:ext cx="3088000" cy="5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60" name="Google Shape;260;p33"/>
          <p:cNvSpPr txBox="1">
            <a:spLocks noGrp="1"/>
          </p:cNvSpPr>
          <p:nvPr>
            <p:ph type="subTitle" idx="2"/>
          </p:nvPr>
        </p:nvSpPr>
        <p:spPr>
          <a:xfrm>
            <a:off x="4752267" y="2832163"/>
            <a:ext cx="2687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1" name="Google Shape;261;p33"/>
          <p:cNvSpPr txBox="1">
            <a:spLocks noGrp="1"/>
          </p:cNvSpPr>
          <p:nvPr>
            <p:ph type="subTitle" idx="3"/>
          </p:nvPr>
        </p:nvSpPr>
        <p:spPr>
          <a:xfrm>
            <a:off x="940967" y="2285905"/>
            <a:ext cx="3088000" cy="5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62" name="Google Shape;262;p33"/>
          <p:cNvSpPr txBox="1">
            <a:spLocks noGrp="1"/>
          </p:cNvSpPr>
          <p:nvPr>
            <p:ph type="subTitle" idx="4"/>
          </p:nvPr>
        </p:nvSpPr>
        <p:spPr>
          <a:xfrm>
            <a:off x="1141167" y="2832163"/>
            <a:ext cx="2687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3" name="Google Shape;263;p33"/>
          <p:cNvSpPr txBox="1">
            <a:spLocks noGrp="1"/>
          </p:cNvSpPr>
          <p:nvPr>
            <p:ph type="subTitle" idx="5"/>
          </p:nvPr>
        </p:nvSpPr>
        <p:spPr>
          <a:xfrm>
            <a:off x="8163100" y="2285905"/>
            <a:ext cx="3088000" cy="5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64" name="Google Shape;264;p33"/>
          <p:cNvSpPr txBox="1">
            <a:spLocks noGrp="1"/>
          </p:cNvSpPr>
          <p:nvPr>
            <p:ph type="subTitle" idx="6"/>
          </p:nvPr>
        </p:nvSpPr>
        <p:spPr>
          <a:xfrm>
            <a:off x="8363300" y="2832163"/>
            <a:ext cx="2687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5" name="Google Shape;265;p33"/>
          <p:cNvSpPr txBox="1">
            <a:spLocks noGrp="1"/>
          </p:cNvSpPr>
          <p:nvPr>
            <p:ph type="subTitle" idx="7"/>
          </p:nvPr>
        </p:nvSpPr>
        <p:spPr>
          <a:xfrm>
            <a:off x="4552067" y="4604435"/>
            <a:ext cx="3088000" cy="5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66" name="Google Shape;266;p33"/>
          <p:cNvSpPr txBox="1">
            <a:spLocks noGrp="1"/>
          </p:cNvSpPr>
          <p:nvPr>
            <p:ph type="subTitle" idx="8"/>
          </p:nvPr>
        </p:nvSpPr>
        <p:spPr>
          <a:xfrm>
            <a:off x="4752267" y="5159381"/>
            <a:ext cx="2687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7" name="Google Shape;267;p33"/>
          <p:cNvSpPr txBox="1">
            <a:spLocks noGrp="1"/>
          </p:cNvSpPr>
          <p:nvPr>
            <p:ph type="subTitle" idx="9"/>
          </p:nvPr>
        </p:nvSpPr>
        <p:spPr>
          <a:xfrm>
            <a:off x="940967" y="4604435"/>
            <a:ext cx="3088000" cy="5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68" name="Google Shape;268;p33"/>
          <p:cNvSpPr txBox="1">
            <a:spLocks noGrp="1"/>
          </p:cNvSpPr>
          <p:nvPr>
            <p:ph type="subTitle" idx="13"/>
          </p:nvPr>
        </p:nvSpPr>
        <p:spPr>
          <a:xfrm>
            <a:off x="1141167" y="5159381"/>
            <a:ext cx="2687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9" name="Google Shape;269;p33"/>
          <p:cNvSpPr txBox="1">
            <a:spLocks noGrp="1"/>
          </p:cNvSpPr>
          <p:nvPr>
            <p:ph type="subTitle" idx="14"/>
          </p:nvPr>
        </p:nvSpPr>
        <p:spPr>
          <a:xfrm>
            <a:off x="8163100" y="4604435"/>
            <a:ext cx="3088000" cy="5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70" name="Google Shape;270;p33"/>
          <p:cNvSpPr txBox="1">
            <a:spLocks noGrp="1"/>
          </p:cNvSpPr>
          <p:nvPr>
            <p:ph type="subTitle" idx="15"/>
          </p:nvPr>
        </p:nvSpPr>
        <p:spPr>
          <a:xfrm>
            <a:off x="8363300" y="5159381"/>
            <a:ext cx="2687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1" name="Google Shape;271;p33"/>
          <p:cNvSpPr txBox="1">
            <a:spLocks noGrp="1"/>
          </p:cNvSpPr>
          <p:nvPr>
            <p:ph type="title"/>
          </p:nvPr>
        </p:nvSpPr>
        <p:spPr>
          <a:xfrm>
            <a:off x="950967" y="593367"/>
            <a:ext cx="8107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>
            <a:endParaRPr/>
          </a:p>
        </p:txBody>
      </p:sp>
      <p:cxnSp>
        <p:nvCxnSpPr>
          <p:cNvPr id="272" name="Google Shape;272;p33"/>
          <p:cNvCxnSpPr/>
          <p:nvPr/>
        </p:nvCxnSpPr>
        <p:spPr>
          <a:xfrm>
            <a:off x="-96733" y="3654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3" name="Google Shape;273;p33"/>
          <p:cNvCxnSpPr/>
          <p:nvPr/>
        </p:nvCxnSpPr>
        <p:spPr>
          <a:xfrm>
            <a:off x="-96733" y="65032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412736269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ive columns">
  <p:cSld name="Title and five columns"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4"/>
          <p:cNvSpPr txBox="1">
            <a:spLocks noGrp="1"/>
          </p:cNvSpPr>
          <p:nvPr>
            <p:ph type="subTitle" idx="1"/>
          </p:nvPr>
        </p:nvSpPr>
        <p:spPr>
          <a:xfrm>
            <a:off x="4552067" y="2285905"/>
            <a:ext cx="3088000" cy="5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76" name="Google Shape;276;p34"/>
          <p:cNvSpPr txBox="1">
            <a:spLocks noGrp="1"/>
          </p:cNvSpPr>
          <p:nvPr>
            <p:ph type="subTitle" idx="2"/>
          </p:nvPr>
        </p:nvSpPr>
        <p:spPr>
          <a:xfrm>
            <a:off x="4752267" y="2832163"/>
            <a:ext cx="2687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7" name="Google Shape;277;p34"/>
          <p:cNvSpPr txBox="1">
            <a:spLocks noGrp="1"/>
          </p:cNvSpPr>
          <p:nvPr>
            <p:ph type="subTitle" idx="3"/>
          </p:nvPr>
        </p:nvSpPr>
        <p:spPr>
          <a:xfrm>
            <a:off x="940967" y="2285905"/>
            <a:ext cx="3088000" cy="5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78" name="Google Shape;278;p34"/>
          <p:cNvSpPr txBox="1">
            <a:spLocks noGrp="1"/>
          </p:cNvSpPr>
          <p:nvPr>
            <p:ph type="subTitle" idx="4"/>
          </p:nvPr>
        </p:nvSpPr>
        <p:spPr>
          <a:xfrm>
            <a:off x="1141167" y="2832163"/>
            <a:ext cx="2687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9" name="Google Shape;279;p34"/>
          <p:cNvSpPr txBox="1">
            <a:spLocks noGrp="1"/>
          </p:cNvSpPr>
          <p:nvPr>
            <p:ph type="subTitle" idx="5"/>
          </p:nvPr>
        </p:nvSpPr>
        <p:spPr>
          <a:xfrm>
            <a:off x="8163100" y="2285905"/>
            <a:ext cx="3088000" cy="5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80" name="Google Shape;280;p34"/>
          <p:cNvSpPr txBox="1">
            <a:spLocks noGrp="1"/>
          </p:cNvSpPr>
          <p:nvPr>
            <p:ph type="subTitle" idx="6"/>
          </p:nvPr>
        </p:nvSpPr>
        <p:spPr>
          <a:xfrm>
            <a:off x="8363300" y="2832163"/>
            <a:ext cx="2687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1" name="Google Shape;281;p34"/>
          <p:cNvSpPr txBox="1">
            <a:spLocks noGrp="1"/>
          </p:cNvSpPr>
          <p:nvPr>
            <p:ph type="subTitle" idx="7"/>
          </p:nvPr>
        </p:nvSpPr>
        <p:spPr>
          <a:xfrm>
            <a:off x="2746484" y="4198035"/>
            <a:ext cx="3088000" cy="5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82" name="Google Shape;282;p34"/>
          <p:cNvSpPr txBox="1">
            <a:spLocks noGrp="1"/>
          </p:cNvSpPr>
          <p:nvPr>
            <p:ph type="subTitle" idx="8"/>
          </p:nvPr>
        </p:nvSpPr>
        <p:spPr>
          <a:xfrm>
            <a:off x="2946684" y="4752981"/>
            <a:ext cx="2687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3" name="Google Shape;283;p34"/>
          <p:cNvSpPr txBox="1">
            <a:spLocks noGrp="1"/>
          </p:cNvSpPr>
          <p:nvPr>
            <p:ph type="subTitle" idx="9"/>
          </p:nvPr>
        </p:nvSpPr>
        <p:spPr>
          <a:xfrm>
            <a:off x="6357517" y="4198035"/>
            <a:ext cx="3088000" cy="5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84" name="Google Shape;284;p34"/>
          <p:cNvSpPr txBox="1">
            <a:spLocks noGrp="1"/>
          </p:cNvSpPr>
          <p:nvPr>
            <p:ph type="subTitle" idx="13"/>
          </p:nvPr>
        </p:nvSpPr>
        <p:spPr>
          <a:xfrm>
            <a:off x="6557717" y="4752981"/>
            <a:ext cx="2687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5" name="Google Shape;285;p34"/>
          <p:cNvSpPr txBox="1">
            <a:spLocks noGrp="1"/>
          </p:cNvSpPr>
          <p:nvPr>
            <p:ph type="title"/>
          </p:nvPr>
        </p:nvSpPr>
        <p:spPr>
          <a:xfrm>
            <a:off x="2042200" y="593367"/>
            <a:ext cx="8107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>
            <a:endParaRPr/>
          </a:p>
        </p:txBody>
      </p:sp>
      <p:cxnSp>
        <p:nvCxnSpPr>
          <p:cNvPr id="286" name="Google Shape;286;p34"/>
          <p:cNvCxnSpPr/>
          <p:nvPr/>
        </p:nvCxnSpPr>
        <p:spPr>
          <a:xfrm>
            <a:off x="-96733" y="3654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7" name="Google Shape;287;p34"/>
          <p:cNvCxnSpPr/>
          <p:nvPr/>
        </p:nvCxnSpPr>
        <p:spPr>
          <a:xfrm>
            <a:off x="-96733" y="65032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8" name="Google Shape;288;p34"/>
          <p:cNvCxnSpPr/>
          <p:nvPr/>
        </p:nvCxnSpPr>
        <p:spPr>
          <a:xfrm>
            <a:off x="9921533" y="-64500"/>
            <a:ext cx="2569200" cy="1548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9" name="Google Shape;289;p34"/>
          <p:cNvCxnSpPr/>
          <p:nvPr/>
        </p:nvCxnSpPr>
        <p:spPr>
          <a:xfrm flipH="1">
            <a:off x="9938984" y="5404884"/>
            <a:ext cx="2569200" cy="1548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9432617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 only 3"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5"/>
          <p:cNvSpPr txBox="1">
            <a:spLocks noGrp="1"/>
          </p:cNvSpPr>
          <p:nvPr>
            <p:ph type="title"/>
          </p:nvPr>
        </p:nvSpPr>
        <p:spPr>
          <a:xfrm>
            <a:off x="954967" y="1430667"/>
            <a:ext cx="7520800" cy="380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12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cxnSp>
        <p:nvCxnSpPr>
          <p:cNvPr id="292" name="Google Shape;292;p35"/>
          <p:cNvCxnSpPr/>
          <p:nvPr/>
        </p:nvCxnSpPr>
        <p:spPr>
          <a:xfrm>
            <a:off x="-96733" y="3654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3" name="Google Shape;293;p35"/>
          <p:cNvCxnSpPr/>
          <p:nvPr/>
        </p:nvCxnSpPr>
        <p:spPr>
          <a:xfrm>
            <a:off x="-96733" y="65032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4" name="Google Shape;294;p35"/>
          <p:cNvCxnSpPr/>
          <p:nvPr/>
        </p:nvCxnSpPr>
        <p:spPr>
          <a:xfrm>
            <a:off x="-333633" y="5435267"/>
            <a:ext cx="2569200" cy="1548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5" name="Google Shape;295;p35"/>
          <p:cNvCxnSpPr/>
          <p:nvPr/>
        </p:nvCxnSpPr>
        <p:spPr>
          <a:xfrm>
            <a:off x="9921533" y="-64500"/>
            <a:ext cx="2569200" cy="1548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6" name="Google Shape;296;p35"/>
          <p:cNvCxnSpPr/>
          <p:nvPr/>
        </p:nvCxnSpPr>
        <p:spPr>
          <a:xfrm flipH="1">
            <a:off x="9938984" y="5404884"/>
            <a:ext cx="2569200" cy="1548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7" name="Google Shape;297;p35"/>
          <p:cNvCxnSpPr/>
          <p:nvPr/>
        </p:nvCxnSpPr>
        <p:spPr>
          <a:xfrm flipH="1">
            <a:off x="-316183" y="-94883"/>
            <a:ext cx="2569200" cy="1548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77889455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Title and four columns 1"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6"/>
          <p:cNvSpPr txBox="1">
            <a:spLocks noGrp="1"/>
          </p:cNvSpPr>
          <p:nvPr>
            <p:ph type="subTitle" idx="1"/>
          </p:nvPr>
        </p:nvSpPr>
        <p:spPr>
          <a:xfrm>
            <a:off x="6555800" y="2525600"/>
            <a:ext cx="3088000" cy="65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300" name="Google Shape;300;p36"/>
          <p:cNvSpPr txBox="1">
            <a:spLocks noGrp="1"/>
          </p:cNvSpPr>
          <p:nvPr>
            <p:ph type="subTitle" idx="2"/>
          </p:nvPr>
        </p:nvSpPr>
        <p:spPr>
          <a:xfrm>
            <a:off x="6745200" y="3061964"/>
            <a:ext cx="2709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1" name="Google Shape;301;p36"/>
          <p:cNvSpPr txBox="1">
            <a:spLocks noGrp="1"/>
          </p:cNvSpPr>
          <p:nvPr>
            <p:ph type="subTitle" idx="3"/>
          </p:nvPr>
        </p:nvSpPr>
        <p:spPr>
          <a:xfrm>
            <a:off x="2548200" y="2525600"/>
            <a:ext cx="3088000" cy="65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302" name="Google Shape;302;p36"/>
          <p:cNvSpPr txBox="1">
            <a:spLocks noGrp="1"/>
          </p:cNvSpPr>
          <p:nvPr>
            <p:ph type="subTitle" idx="4"/>
          </p:nvPr>
        </p:nvSpPr>
        <p:spPr>
          <a:xfrm>
            <a:off x="2737733" y="3061964"/>
            <a:ext cx="2709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3" name="Google Shape;303;p36"/>
          <p:cNvSpPr txBox="1">
            <a:spLocks noGrp="1"/>
          </p:cNvSpPr>
          <p:nvPr>
            <p:ph type="subTitle" idx="5"/>
          </p:nvPr>
        </p:nvSpPr>
        <p:spPr>
          <a:xfrm>
            <a:off x="6555800" y="4705203"/>
            <a:ext cx="3088000" cy="65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304" name="Google Shape;304;p36"/>
          <p:cNvSpPr txBox="1">
            <a:spLocks noGrp="1"/>
          </p:cNvSpPr>
          <p:nvPr>
            <p:ph type="subTitle" idx="6"/>
          </p:nvPr>
        </p:nvSpPr>
        <p:spPr>
          <a:xfrm>
            <a:off x="6745200" y="5231644"/>
            <a:ext cx="2709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5" name="Google Shape;305;p36"/>
          <p:cNvSpPr txBox="1">
            <a:spLocks noGrp="1"/>
          </p:cNvSpPr>
          <p:nvPr>
            <p:ph type="subTitle" idx="7"/>
          </p:nvPr>
        </p:nvSpPr>
        <p:spPr>
          <a:xfrm>
            <a:off x="2548200" y="4705203"/>
            <a:ext cx="3088000" cy="65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306" name="Google Shape;306;p36"/>
          <p:cNvSpPr txBox="1">
            <a:spLocks noGrp="1"/>
          </p:cNvSpPr>
          <p:nvPr>
            <p:ph type="subTitle" idx="8"/>
          </p:nvPr>
        </p:nvSpPr>
        <p:spPr>
          <a:xfrm>
            <a:off x="2737600" y="5231644"/>
            <a:ext cx="2709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7" name="Google Shape;307;p36"/>
          <p:cNvSpPr txBox="1">
            <a:spLocks noGrp="1"/>
          </p:cNvSpPr>
          <p:nvPr>
            <p:ph type="title"/>
          </p:nvPr>
        </p:nvSpPr>
        <p:spPr>
          <a:xfrm>
            <a:off x="950967" y="593367"/>
            <a:ext cx="8640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>
            <a:endParaRPr/>
          </a:p>
        </p:txBody>
      </p:sp>
      <p:cxnSp>
        <p:nvCxnSpPr>
          <p:cNvPr id="308" name="Google Shape;308;p36"/>
          <p:cNvCxnSpPr/>
          <p:nvPr/>
        </p:nvCxnSpPr>
        <p:spPr>
          <a:xfrm>
            <a:off x="-96733" y="3654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9" name="Google Shape;309;p36"/>
          <p:cNvCxnSpPr/>
          <p:nvPr/>
        </p:nvCxnSpPr>
        <p:spPr>
          <a:xfrm>
            <a:off x="-96733" y="65032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13062901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Title and three columns 1"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7"/>
          <p:cNvSpPr txBox="1">
            <a:spLocks noGrp="1"/>
          </p:cNvSpPr>
          <p:nvPr>
            <p:ph type="subTitle" idx="1"/>
          </p:nvPr>
        </p:nvSpPr>
        <p:spPr>
          <a:xfrm>
            <a:off x="4762567" y="3872595"/>
            <a:ext cx="2687200" cy="66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312" name="Google Shape;312;p37"/>
          <p:cNvSpPr txBox="1">
            <a:spLocks noGrp="1"/>
          </p:cNvSpPr>
          <p:nvPr>
            <p:ph type="subTitle" idx="2"/>
          </p:nvPr>
        </p:nvSpPr>
        <p:spPr>
          <a:xfrm>
            <a:off x="4762567" y="4408963"/>
            <a:ext cx="2687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3" name="Google Shape;313;p37"/>
          <p:cNvSpPr txBox="1">
            <a:spLocks noGrp="1"/>
          </p:cNvSpPr>
          <p:nvPr>
            <p:ph type="subTitle" idx="3"/>
          </p:nvPr>
        </p:nvSpPr>
        <p:spPr>
          <a:xfrm>
            <a:off x="1451200" y="3872595"/>
            <a:ext cx="2687200" cy="66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314" name="Google Shape;314;p37"/>
          <p:cNvSpPr txBox="1">
            <a:spLocks noGrp="1"/>
          </p:cNvSpPr>
          <p:nvPr>
            <p:ph type="subTitle" idx="4"/>
          </p:nvPr>
        </p:nvSpPr>
        <p:spPr>
          <a:xfrm>
            <a:off x="1451200" y="4408963"/>
            <a:ext cx="2687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5" name="Google Shape;315;p37"/>
          <p:cNvSpPr txBox="1">
            <a:spLocks noGrp="1"/>
          </p:cNvSpPr>
          <p:nvPr>
            <p:ph type="subTitle" idx="5"/>
          </p:nvPr>
        </p:nvSpPr>
        <p:spPr>
          <a:xfrm>
            <a:off x="8073933" y="3872595"/>
            <a:ext cx="2687200" cy="66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316" name="Google Shape;316;p37"/>
          <p:cNvSpPr txBox="1">
            <a:spLocks noGrp="1"/>
          </p:cNvSpPr>
          <p:nvPr>
            <p:ph type="subTitle" idx="6"/>
          </p:nvPr>
        </p:nvSpPr>
        <p:spPr>
          <a:xfrm>
            <a:off x="8073933" y="4408963"/>
            <a:ext cx="2687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7" name="Google Shape;317;p37"/>
          <p:cNvSpPr txBox="1">
            <a:spLocks noGrp="1"/>
          </p:cNvSpPr>
          <p:nvPr>
            <p:ph type="title"/>
          </p:nvPr>
        </p:nvSpPr>
        <p:spPr>
          <a:xfrm>
            <a:off x="950967" y="593367"/>
            <a:ext cx="7356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>
            <a:endParaRPr/>
          </a:p>
        </p:txBody>
      </p:sp>
      <p:cxnSp>
        <p:nvCxnSpPr>
          <p:cNvPr id="318" name="Google Shape;318;p37"/>
          <p:cNvCxnSpPr/>
          <p:nvPr/>
        </p:nvCxnSpPr>
        <p:spPr>
          <a:xfrm>
            <a:off x="-96733" y="3654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9" name="Google Shape;319;p37"/>
          <p:cNvCxnSpPr/>
          <p:nvPr/>
        </p:nvCxnSpPr>
        <p:spPr>
          <a:xfrm>
            <a:off x="-96733" y="65032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0" name="Google Shape;320;p37"/>
          <p:cNvCxnSpPr/>
          <p:nvPr/>
        </p:nvCxnSpPr>
        <p:spPr>
          <a:xfrm>
            <a:off x="9912233" y="-167467"/>
            <a:ext cx="2657600" cy="17736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58268125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">
  <p:cSld name="Numbers and text "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2" name="Google Shape;322;p38"/>
          <p:cNvCxnSpPr/>
          <p:nvPr/>
        </p:nvCxnSpPr>
        <p:spPr>
          <a:xfrm>
            <a:off x="-96733" y="3654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3" name="Google Shape;323;p38"/>
          <p:cNvCxnSpPr/>
          <p:nvPr/>
        </p:nvCxnSpPr>
        <p:spPr>
          <a:xfrm>
            <a:off x="-96733" y="65032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4" name="Google Shape;324;p38"/>
          <p:cNvCxnSpPr/>
          <p:nvPr/>
        </p:nvCxnSpPr>
        <p:spPr>
          <a:xfrm>
            <a:off x="-333633" y="5435267"/>
            <a:ext cx="2569200" cy="1548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5" name="Google Shape;325;p38"/>
          <p:cNvCxnSpPr/>
          <p:nvPr/>
        </p:nvCxnSpPr>
        <p:spPr>
          <a:xfrm>
            <a:off x="9921533" y="-64500"/>
            <a:ext cx="2569200" cy="1548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6" name="Google Shape;326;p38"/>
          <p:cNvCxnSpPr/>
          <p:nvPr/>
        </p:nvCxnSpPr>
        <p:spPr>
          <a:xfrm flipH="1">
            <a:off x="9938984" y="5404884"/>
            <a:ext cx="2569200" cy="1548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7" name="Google Shape;327;p38"/>
          <p:cNvCxnSpPr/>
          <p:nvPr/>
        </p:nvCxnSpPr>
        <p:spPr>
          <a:xfrm flipH="1">
            <a:off x="-316183" y="-94883"/>
            <a:ext cx="2569200" cy="1548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8" name="Google Shape;328;p38"/>
          <p:cNvSpPr txBox="1">
            <a:spLocks noGrp="1"/>
          </p:cNvSpPr>
          <p:nvPr>
            <p:ph type="title"/>
          </p:nvPr>
        </p:nvSpPr>
        <p:spPr>
          <a:xfrm>
            <a:off x="3706800" y="593367"/>
            <a:ext cx="4778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29" name="Google Shape;329;p38"/>
          <p:cNvSpPr txBox="1">
            <a:spLocks noGrp="1"/>
          </p:cNvSpPr>
          <p:nvPr>
            <p:ph type="subTitle" idx="1"/>
          </p:nvPr>
        </p:nvSpPr>
        <p:spPr>
          <a:xfrm>
            <a:off x="7075533" y="2280253"/>
            <a:ext cx="3314800" cy="5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3200"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9pPr>
          </a:lstStyle>
          <a:p>
            <a:endParaRPr/>
          </a:p>
        </p:txBody>
      </p:sp>
      <p:sp>
        <p:nvSpPr>
          <p:cNvPr id="330" name="Google Shape;330;p38"/>
          <p:cNvSpPr txBox="1">
            <a:spLocks noGrp="1"/>
          </p:cNvSpPr>
          <p:nvPr>
            <p:ph type="subTitle" idx="2"/>
          </p:nvPr>
        </p:nvSpPr>
        <p:spPr>
          <a:xfrm>
            <a:off x="7075533" y="2814956"/>
            <a:ext cx="3314800" cy="8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1" name="Google Shape;331;p38"/>
          <p:cNvSpPr txBox="1">
            <a:spLocks noGrp="1"/>
          </p:cNvSpPr>
          <p:nvPr>
            <p:ph type="subTitle" idx="3"/>
          </p:nvPr>
        </p:nvSpPr>
        <p:spPr>
          <a:xfrm>
            <a:off x="1801667" y="2280253"/>
            <a:ext cx="3314800" cy="5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3200"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9pPr>
          </a:lstStyle>
          <a:p>
            <a:endParaRPr/>
          </a:p>
        </p:txBody>
      </p:sp>
      <p:sp>
        <p:nvSpPr>
          <p:cNvPr id="332" name="Google Shape;332;p38"/>
          <p:cNvSpPr txBox="1">
            <a:spLocks noGrp="1"/>
          </p:cNvSpPr>
          <p:nvPr>
            <p:ph type="subTitle" idx="4"/>
          </p:nvPr>
        </p:nvSpPr>
        <p:spPr>
          <a:xfrm>
            <a:off x="1801667" y="2814956"/>
            <a:ext cx="3314800" cy="8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3" name="Google Shape;333;p38"/>
          <p:cNvSpPr txBox="1">
            <a:spLocks noGrp="1"/>
          </p:cNvSpPr>
          <p:nvPr>
            <p:ph type="subTitle" idx="5"/>
          </p:nvPr>
        </p:nvSpPr>
        <p:spPr>
          <a:xfrm>
            <a:off x="7075533" y="4736157"/>
            <a:ext cx="3314800" cy="61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3200"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9pPr>
          </a:lstStyle>
          <a:p>
            <a:endParaRPr/>
          </a:p>
        </p:txBody>
      </p:sp>
      <p:sp>
        <p:nvSpPr>
          <p:cNvPr id="334" name="Google Shape;334;p38"/>
          <p:cNvSpPr txBox="1">
            <a:spLocks noGrp="1"/>
          </p:cNvSpPr>
          <p:nvPr>
            <p:ph type="subTitle" idx="6"/>
          </p:nvPr>
        </p:nvSpPr>
        <p:spPr>
          <a:xfrm>
            <a:off x="7075533" y="5261983"/>
            <a:ext cx="3314800" cy="8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5" name="Google Shape;335;p38"/>
          <p:cNvSpPr txBox="1">
            <a:spLocks noGrp="1"/>
          </p:cNvSpPr>
          <p:nvPr>
            <p:ph type="subTitle" idx="7"/>
          </p:nvPr>
        </p:nvSpPr>
        <p:spPr>
          <a:xfrm>
            <a:off x="1801667" y="4736157"/>
            <a:ext cx="3314800" cy="61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3200"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9pPr>
          </a:lstStyle>
          <a:p>
            <a:endParaRPr/>
          </a:p>
        </p:txBody>
      </p:sp>
      <p:sp>
        <p:nvSpPr>
          <p:cNvPr id="336" name="Google Shape;336;p38"/>
          <p:cNvSpPr txBox="1">
            <a:spLocks noGrp="1"/>
          </p:cNvSpPr>
          <p:nvPr>
            <p:ph type="subTitle" idx="8"/>
          </p:nvPr>
        </p:nvSpPr>
        <p:spPr>
          <a:xfrm>
            <a:off x="1801733" y="5261983"/>
            <a:ext cx="3314800" cy="8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7" name="Google Shape;337;p38"/>
          <p:cNvSpPr txBox="1">
            <a:spLocks noGrp="1"/>
          </p:cNvSpPr>
          <p:nvPr>
            <p:ph type="title" idx="9" hasCustomPrompt="1"/>
          </p:nvPr>
        </p:nvSpPr>
        <p:spPr>
          <a:xfrm>
            <a:off x="1801667" y="1508567"/>
            <a:ext cx="3314800" cy="89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067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38" name="Google Shape;338;p38"/>
          <p:cNvSpPr txBox="1">
            <a:spLocks noGrp="1"/>
          </p:cNvSpPr>
          <p:nvPr>
            <p:ph type="title" idx="13" hasCustomPrompt="1"/>
          </p:nvPr>
        </p:nvSpPr>
        <p:spPr>
          <a:xfrm>
            <a:off x="7075533" y="1508567"/>
            <a:ext cx="3314800" cy="89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067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39" name="Google Shape;339;p38"/>
          <p:cNvSpPr txBox="1">
            <a:spLocks noGrp="1"/>
          </p:cNvSpPr>
          <p:nvPr>
            <p:ph type="title" idx="14" hasCustomPrompt="1"/>
          </p:nvPr>
        </p:nvSpPr>
        <p:spPr>
          <a:xfrm>
            <a:off x="1801733" y="3952751"/>
            <a:ext cx="3314800" cy="89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067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40" name="Google Shape;340;p38"/>
          <p:cNvSpPr txBox="1">
            <a:spLocks noGrp="1"/>
          </p:cNvSpPr>
          <p:nvPr>
            <p:ph type="title" idx="15" hasCustomPrompt="1"/>
          </p:nvPr>
        </p:nvSpPr>
        <p:spPr>
          <a:xfrm>
            <a:off x="7075533" y="3952751"/>
            <a:ext cx="3314800" cy="89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067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17748666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Title and three columns 2"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39"/>
          <p:cNvSpPr txBox="1">
            <a:spLocks noGrp="1"/>
          </p:cNvSpPr>
          <p:nvPr>
            <p:ph type="subTitle" idx="1"/>
          </p:nvPr>
        </p:nvSpPr>
        <p:spPr>
          <a:xfrm>
            <a:off x="4957767" y="4392265"/>
            <a:ext cx="2190400" cy="5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343" name="Google Shape;343;p39"/>
          <p:cNvSpPr txBox="1">
            <a:spLocks noGrp="1"/>
          </p:cNvSpPr>
          <p:nvPr>
            <p:ph type="subTitle" idx="2"/>
          </p:nvPr>
        </p:nvSpPr>
        <p:spPr>
          <a:xfrm>
            <a:off x="4823567" y="4938529"/>
            <a:ext cx="2458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344" name="Google Shape;344;p39"/>
          <p:cNvSpPr txBox="1">
            <a:spLocks noGrp="1"/>
          </p:cNvSpPr>
          <p:nvPr>
            <p:ph type="subTitle" idx="3"/>
          </p:nvPr>
        </p:nvSpPr>
        <p:spPr>
          <a:xfrm>
            <a:off x="1770700" y="4392265"/>
            <a:ext cx="2190400" cy="5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345" name="Google Shape;345;p39"/>
          <p:cNvSpPr txBox="1">
            <a:spLocks noGrp="1"/>
          </p:cNvSpPr>
          <p:nvPr>
            <p:ph type="subTitle" idx="4"/>
          </p:nvPr>
        </p:nvSpPr>
        <p:spPr>
          <a:xfrm>
            <a:off x="1636568" y="4938529"/>
            <a:ext cx="2458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346" name="Google Shape;346;p39"/>
          <p:cNvSpPr txBox="1">
            <a:spLocks noGrp="1"/>
          </p:cNvSpPr>
          <p:nvPr>
            <p:ph type="subTitle" idx="5"/>
          </p:nvPr>
        </p:nvSpPr>
        <p:spPr>
          <a:xfrm>
            <a:off x="8144733" y="4392265"/>
            <a:ext cx="2190800" cy="5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347" name="Google Shape;347;p39"/>
          <p:cNvSpPr txBox="1">
            <a:spLocks noGrp="1"/>
          </p:cNvSpPr>
          <p:nvPr>
            <p:ph type="subTitle" idx="6"/>
          </p:nvPr>
        </p:nvSpPr>
        <p:spPr>
          <a:xfrm>
            <a:off x="8010733" y="4938529"/>
            <a:ext cx="2458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348" name="Google Shape;348;p39"/>
          <p:cNvSpPr txBox="1">
            <a:spLocks noGrp="1"/>
          </p:cNvSpPr>
          <p:nvPr>
            <p:ph type="title"/>
          </p:nvPr>
        </p:nvSpPr>
        <p:spPr>
          <a:xfrm>
            <a:off x="950967" y="593367"/>
            <a:ext cx="4251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>
            <a:endParaRPr/>
          </a:p>
        </p:txBody>
      </p:sp>
      <p:cxnSp>
        <p:nvCxnSpPr>
          <p:cNvPr id="349" name="Google Shape;349;p39"/>
          <p:cNvCxnSpPr/>
          <p:nvPr/>
        </p:nvCxnSpPr>
        <p:spPr>
          <a:xfrm>
            <a:off x="-96733" y="3654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0" name="Google Shape;350;p39"/>
          <p:cNvCxnSpPr/>
          <p:nvPr/>
        </p:nvCxnSpPr>
        <p:spPr>
          <a:xfrm>
            <a:off x="-96733" y="65032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65235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3">
  <p:cSld name="Title and four columns 3"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40"/>
          <p:cNvSpPr txBox="1">
            <a:spLocks noGrp="1"/>
          </p:cNvSpPr>
          <p:nvPr>
            <p:ph type="subTitle" idx="1"/>
          </p:nvPr>
        </p:nvSpPr>
        <p:spPr>
          <a:xfrm>
            <a:off x="6333567" y="2176995"/>
            <a:ext cx="2686400" cy="6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353" name="Google Shape;353;p40"/>
          <p:cNvSpPr txBox="1">
            <a:spLocks noGrp="1"/>
          </p:cNvSpPr>
          <p:nvPr>
            <p:ph type="subTitle" idx="2"/>
          </p:nvPr>
        </p:nvSpPr>
        <p:spPr>
          <a:xfrm>
            <a:off x="6333579" y="2713363"/>
            <a:ext cx="2686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4" name="Google Shape;354;p40"/>
          <p:cNvSpPr txBox="1">
            <a:spLocks noGrp="1"/>
          </p:cNvSpPr>
          <p:nvPr>
            <p:ph type="subTitle" idx="3"/>
          </p:nvPr>
        </p:nvSpPr>
        <p:spPr>
          <a:xfrm>
            <a:off x="3075267" y="2176995"/>
            <a:ext cx="2686400" cy="6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355" name="Google Shape;355;p40"/>
          <p:cNvSpPr txBox="1">
            <a:spLocks noGrp="1"/>
          </p:cNvSpPr>
          <p:nvPr>
            <p:ph type="subTitle" idx="4"/>
          </p:nvPr>
        </p:nvSpPr>
        <p:spPr>
          <a:xfrm>
            <a:off x="3075283" y="2713363"/>
            <a:ext cx="2686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6" name="Google Shape;356;p40"/>
          <p:cNvSpPr txBox="1">
            <a:spLocks noGrp="1"/>
          </p:cNvSpPr>
          <p:nvPr>
            <p:ph type="subTitle" idx="5"/>
          </p:nvPr>
        </p:nvSpPr>
        <p:spPr>
          <a:xfrm>
            <a:off x="6333567" y="4083031"/>
            <a:ext cx="2686400" cy="6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357" name="Google Shape;357;p40"/>
          <p:cNvSpPr txBox="1">
            <a:spLocks noGrp="1"/>
          </p:cNvSpPr>
          <p:nvPr>
            <p:ph type="subTitle" idx="6"/>
          </p:nvPr>
        </p:nvSpPr>
        <p:spPr>
          <a:xfrm>
            <a:off x="6333579" y="4628063"/>
            <a:ext cx="2686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8" name="Google Shape;358;p40"/>
          <p:cNvSpPr txBox="1">
            <a:spLocks noGrp="1"/>
          </p:cNvSpPr>
          <p:nvPr>
            <p:ph type="subTitle" idx="7"/>
          </p:nvPr>
        </p:nvSpPr>
        <p:spPr>
          <a:xfrm>
            <a:off x="3075267" y="4083031"/>
            <a:ext cx="2686400" cy="6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359" name="Google Shape;359;p40"/>
          <p:cNvSpPr txBox="1">
            <a:spLocks noGrp="1"/>
          </p:cNvSpPr>
          <p:nvPr>
            <p:ph type="subTitle" idx="8"/>
          </p:nvPr>
        </p:nvSpPr>
        <p:spPr>
          <a:xfrm>
            <a:off x="3075283" y="4628063"/>
            <a:ext cx="2686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0" name="Google Shape;360;p40"/>
          <p:cNvSpPr txBox="1">
            <a:spLocks noGrp="1"/>
          </p:cNvSpPr>
          <p:nvPr>
            <p:ph type="title"/>
          </p:nvPr>
        </p:nvSpPr>
        <p:spPr>
          <a:xfrm>
            <a:off x="950967" y="593367"/>
            <a:ext cx="3714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>
            <a:endParaRPr/>
          </a:p>
        </p:txBody>
      </p:sp>
      <p:cxnSp>
        <p:nvCxnSpPr>
          <p:cNvPr id="361" name="Google Shape;361;p40"/>
          <p:cNvCxnSpPr/>
          <p:nvPr/>
        </p:nvCxnSpPr>
        <p:spPr>
          <a:xfrm>
            <a:off x="-96733" y="3654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2" name="Google Shape;362;p40"/>
          <p:cNvCxnSpPr/>
          <p:nvPr/>
        </p:nvCxnSpPr>
        <p:spPr>
          <a:xfrm>
            <a:off x="-96733" y="65032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28617503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3">
  <p:cSld name="Title and three columns 3"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4" name="Google Shape;364;p41"/>
          <p:cNvCxnSpPr/>
          <p:nvPr/>
        </p:nvCxnSpPr>
        <p:spPr>
          <a:xfrm>
            <a:off x="-96733" y="3654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5" name="Google Shape;365;p41"/>
          <p:cNvCxnSpPr/>
          <p:nvPr/>
        </p:nvCxnSpPr>
        <p:spPr>
          <a:xfrm>
            <a:off x="-96733" y="65032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6" name="Google Shape;366;p41"/>
          <p:cNvCxnSpPr/>
          <p:nvPr/>
        </p:nvCxnSpPr>
        <p:spPr>
          <a:xfrm>
            <a:off x="-333633" y="5435267"/>
            <a:ext cx="2569200" cy="1548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7" name="Google Shape;367;p41"/>
          <p:cNvCxnSpPr/>
          <p:nvPr/>
        </p:nvCxnSpPr>
        <p:spPr>
          <a:xfrm>
            <a:off x="9921533" y="-64500"/>
            <a:ext cx="2569200" cy="1548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8" name="Google Shape;368;p41"/>
          <p:cNvCxnSpPr/>
          <p:nvPr/>
        </p:nvCxnSpPr>
        <p:spPr>
          <a:xfrm flipH="1">
            <a:off x="9938984" y="5404884"/>
            <a:ext cx="2569200" cy="1548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9" name="Google Shape;369;p41"/>
          <p:cNvCxnSpPr/>
          <p:nvPr/>
        </p:nvCxnSpPr>
        <p:spPr>
          <a:xfrm flipH="1">
            <a:off x="-316183" y="-94883"/>
            <a:ext cx="2569200" cy="1548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0" name="Google Shape;370;p41"/>
          <p:cNvSpPr txBox="1">
            <a:spLocks noGrp="1"/>
          </p:cNvSpPr>
          <p:nvPr>
            <p:ph type="subTitle" idx="1"/>
          </p:nvPr>
        </p:nvSpPr>
        <p:spPr>
          <a:xfrm>
            <a:off x="971667" y="1483829"/>
            <a:ext cx="2686400" cy="6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371" name="Google Shape;371;p41"/>
          <p:cNvSpPr txBox="1">
            <a:spLocks noGrp="1"/>
          </p:cNvSpPr>
          <p:nvPr>
            <p:ph type="subTitle" idx="2"/>
          </p:nvPr>
        </p:nvSpPr>
        <p:spPr>
          <a:xfrm>
            <a:off x="971683" y="2020199"/>
            <a:ext cx="2686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2" name="Google Shape;372;p41"/>
          <p:cNvSpPr txBox="1">
            <a:spLocks noGrp="1"/>
          </p:cNvSpPr>
          <p:nvPr>
            <p:ph type="subTitle" idx="3"/>
          </p:nvPr>
        </p:nvSpPr>
        <p:spPr>
          <a:xfrm>
            <a:off x="971667" y="2715181"/>
            <a:ext cx="2686400" cy="6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373" name="Google Shape;373;p41"/>
          <p:cNvSpPr txBox="1">
            <a:spLocks noGrp="1"/>
          </p:cNvSpPr>
          <p:nvPr>
            <p:ph type="subTitle" idx="4"/>
          </p:nvPr>
        </p:nvSpPr>
        <p:spPr>
          <a:xfrm>
            <a:off x="971683" y="3260213"/>
            <a:ext cx="2686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4" name="Google Shape;374;p41"/>
          <p:cNvSpPr txBox="1">
            <a:spLocks noGrp="1"/>
          </p:cNvSpPr>
          <p:nvPr>
            <p:ph type="title"/>
          </p:nvPr>
        </p:nvSpPr>
        <p:spPr>
          <a:xfrm>
            <a:off x="2042200" y="593367"/>
            <a:ext cx="8107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>
            <a:endParaRPr/>
          </a:p>
        </p:txBody>
      </p:sp>
      <p:sp>
        <p:nvSpPr>
          <p:cNvPr id="375" name="Google Shape;375;p41"/>
          <p:cNvSpPr txBox="1">
            <a:spLocks noGrp="1"/>
          </p:cNvSpPr>
          <p:nvPr>
            <p:ph type="subTitle" idx="5"/>
          </p:nvPr>
        </p:nvSpPr>
        <p:spPr>
          <a:xfrm>
            <a:off x="971667" y="3996300"/>
            <a:ext cx="2686400" cy="6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376" name="Google Shape;376;p41"/>
          <p:cNvSpPr txBox="1">
            <a:spLocks noGrp="1"/>
          </p:cNvSpPr>
          <p:nvPr>
            <p:ph type="subTitle" idx="6"/>
          </p:nvPr>
        </p:nvSpPr>
        <p:spPr>
          <a:xfrm>
            <a:off x="971683" y="4541332"/>
            <a:ext cx="2686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2218751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Numbers and text 1"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42"/>
          <p:cNvSpPr txBox="1">
            <a:spLocks noGrp="1"/>
          </p:cNvSpPr>
          <p:nvPr>
            <p:ph type="title" hasCustomPrompt="1"/>
          </p:nvPr>
        </p:nvSpPr>
        <p:spPr>
          <a:xfrm>
            <a:off x="3457233" y="952800"/>
            <a:ext cx="5277600" cy="82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6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6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6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6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6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6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6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6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6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  <p:sp>
        <p:nvSpPr>
          <p:cNvPr id="379" name="Google Shape;379;p42"/>
          <p:cNvSpPr txBox="1">
            <a:spLocks noGrp="1"/>
          </p:cNvSpPr>
          <p:nvPr>
            <p:ph type="subTitle" idx="1"/>
          </p:nvPr>
        </p:nvSpPr>
        <p:spPr>
          <a:xfrm>
            <a:off x="3153312" y="1795200"/>
            <a:ext cx="5885600" cy="5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0" name="Google Shape;380;p42"/>
          <p:cNvSpPr txBox="1">
            <a:spLocks noGrp="1"/>
          </p:cNvSpPr>
          <p:nvPr>
            <p:ph type="title" idx="2" hasCustomPrompt="1"/>
          </p:nvPr>
        </p:nvSpPr>
        <p:spPr>
          <a:xfrm>
            <a:off x="3457233" y="2750700"/>
            <a:ext cx="5277600" cy="82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5733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6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6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6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6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6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6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6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6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  <p:sp>
        <p:nvSpPr>
          <p:cNvPr id="381" name="Google Shape;381;p42"/>
          <p:cNvSpPr txBox="1">
            <a:spLocks noGrp="1"/>
          </p:cNvSpPr>
          <p:nvPr>
            <p:ph type="subTitle" idx="3"/>
          </p:nvPr>
        </p:nvSpPr>
        <p:spPr>
          <a:xfrm>
            <a:off x="3153312" y="3593100"/>
            <a:ext cx="5885600" cy="5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2" name="Google Shape;382;p42"/>
          <p:cNvSpPr txBox="1">
            <a:spLocks noGrp="1"/>
          </p:cNvSpPr>
          <p:nvPr>
            <p:ph type="title" idx="4" hasCustomPrompt="1"/>
          </p:nvPr>
        </p:nvSpPr>
        <p:spPr>
          <a:xfrm>
            <a:off x="3457233" y="4548600"/>
            <a:ext cx="5277600" cy="82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5733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6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6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6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6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6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6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6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6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  <p:sp>
        <p:nvSpPr>
          <p:cNvPr id="383" name="Google Shape;383;p42"/>
          <p:cNvSpPr txBox="1">
            <a:spLocks noGrp="1"/>
          </p:cNvSpPr>
          <p:nvPr>
            <p:ph type="subTitle" idx="5"/>
          </p:nvPr>
        </p:nvSpPr>
        <p:spPr>
          <a:xfrm>
            <a:off x="3153267" y="5391000"/>
            <a:ext cx="5885600" cy="5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384" name="Google Shape;384;p42"/>
          <p:cNvCxnSpPr/>
          <p:nvPr/>
        </p:nvCxnSpPr>
        <p:spPr>
          <a:xfrm>
            <a:off x="-96733" y="3654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5" name="Google Shape;385;p42"/>
          <p:cNvCxnSpPr/>
          <p:nvPr/>
        </p:nvCxnSpPr>
        <p:spPr>
          <a:xfrm>
            <a:off x="-96733" y="65032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6997909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>
            <a:spLocks noGrp="1"/>
          </p:cNvSpPr>
          <p:nvPr>
            <p:ph type="title"/>
          </p:nvPr>
        </p:nvSpPr>
        <p:spPr>
          <a:xfrm>
            <a:off x="950967" y="593367"/>
            <a:ext cx="7574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ubTitle" idx="1"/>
          </p:nvPr>
        </p:nvSpPr>
        <p:spPr>
          <a:xfrm>
            <a:off x="6718633" y="3401932"/>
            <a:ext cx="3314800" cy="66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3200" b="1"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3200" b="1"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3200" b="1"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3200" b="1"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3200" b="1"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3200" b="1"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3200" b="1"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3200" b="1"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ubTitle" idx="2"/>
          </p:nvPr>
        </p:nvSpPr>
        <p:spPr>
          <a:xfrm>
            <a:off x="6718633" y="3948267"/>
            <a:ext cx="3314800" cy="120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subTitle" idx="3"/>
          </p:nvPr>
        </p:nvSpPr>
        <p:spPr>
          <a:xfrm>
            <a:off x="2257567" y="3401932"/>
            <a:ext cx="3314800" cy="66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3200" b="1"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3200" b="1"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3200" b="1"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3200" b="1"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3200" b="1"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3200" b="1"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3200" b="1"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3200" b="1"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subTitle" idx="4"/>
          </p:nvPr>
        </p:nvSpPr>
        <p:spPr>
          <a:xfrm>
            <a:off x="2257567" y="3948267"/>
            <a:ext cx="3314800" cy="120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35" name="Google Shape;35;p5"/>
          <p:cNvCxnSpPr/>
          <p:nvPr/>
        </p:nvCxnSpPr>
        <p:spPr>
          <a:xfrm>
            <a:off x="-96733" y="3654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" name="Google Shape;36;p5"/>
          <p:cNvCxnSpPr/>
          <p:nvPr/>
        </p:nvCxnSpPr>
        <p:spPr>
          <a:xfrm>
            <a:off x="-96733" y="65032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" name="Google Shape;37;p5"/>
          <p:cNvCxnSpPr/>
          <p:nvPr/>
        </p:nvCxnSpPr>
        <p:spPr>
          <a:xfrm flipH="1">
            <a:off x="9247667" y="5241767"/>
            <a:ext cx="3399200" cy="1806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84811487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2">
  <p:cSld name="Numbers and text 2"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43"/>
          <p:cNvSpPr txBox="1">
            <a:spLocks noGrp="1"/>
          </p:cNvSpPr>
          <p:nvPr>
            <p:ph type="subTitle" idx="1"/>
          </p:nvPr>
        </p:nvSpPr>
        <p:spPr>
          <a:xfrm>
            <a:off x="7600812" y="2779025"/>
            <a:ext cx="3686000" cy="6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388" name="Google Shape;388;p43"/>
          <p:cNvSpPr txBox="1">
            <a:spLocks noGrp="1"/>
          </p:cNvSpPr>
          <p:nvPr>
            <p:ph type="subTitle" idx="2"/>
          </p:nvPr>
        </p:nvSpPr>
        <p:spPr>
          <a:xfrm>
            <a:off x="7600828" y="3315392"/>
            <a:ext cx="3686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>
                <a:solidFill>
                  <a:schemeClr val="dk1"/>
                </a:solidFill>
                <a:latin typeface="Mako"/>
                <a:ea typeface="Mako"/>
                <a:cs typeface="Mako"/>
                <a:sym typeface="Mak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9" name="Google Shape;389;p43"/>
          <p:cNvSpPr txBox="1">
            <a:spLocks noGrp="1"/>
          </p:cNvSpPr>
          <p:nvPr>
            <p:ph type="subTitle" idx="3"/>
          </p:nvPr>
        </p:nvSpPr>
        <p:spPr>
          <a:xfrm>
            <a:off x="2631984" y="1202845"/>
            <a:ext cx="3686000" cy="6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390" name="Google Shape;390;p43"/>
          <p:cNvSpPr txBox="1">
            <a:spLocks noGrp="1"/>
          </p:cNvSpPr>
          <p:nvPr>
            <p:ph type="subTitle" idx="4"/>
          </p:nvPr>
        </p:nvSpPr>
        <p:spPr>
          <a:xfrm>
            <a:off x="2631984" y="1739213"/>
            <a:ext cx="3686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>
                <a:solidFill>
                  <a:schemeClr val="dk1"/>
                </a:solidFill>
                <a:latin typeface="Mako"/>
                <a:ea typeface="Mako"/>
                <a:cs typeface="Mako"/>
                <a:sym typeface="Mak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1" name="Google Shape;391;p43"/>
          <p:cNvSpPr txBox="1">
            <a:spLocks noGrp="1"/>
          </p:cNvSpPr>
          <p:nvPr>
            <p:ph type="subTitle" idx="5"/>
          </p:nvPr>
        </p:nvSpPr>
        <p:spPr>
          <a:xfrm>
            <a:off x="2631984" y="4387833"/>
            <a:ext cx="3686000" cy="6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392" name="Google Shape;392;p43"/>
          <p:cNvSpPr txBox="1">
            <a:spLocks noGrp="1"/>
          </p:cNvSpPr>
          <p:nvPr>
            <p:ph type="subTitle" idx="6"/>
          </p:nvPr>
        </p:nvSpPr>
        <p:spPr>
          <a:xfrm>
            <a:off x="2631984" y="4932865"/>
            <a:ext cx="3686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393" name="Google Shape;393;p43"/>
          <p:cNvCxnSpPr/>
          <p:nvPr/>
        </p:nvCxnSpPr>
        <p:spPr>
          <a:xfrm>
            <a:off x="-96733" y="3654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4" name="Google Shape;394;p43"/>
          <p:cNvCxnSpPr/>
          <p:nvPr/>
        </p:nvCxnSpPr>
        <p:spPr>
          <a:xfrm>
            <a:off x="-96733" y="65032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5" name="Google Shape;395;p43"/>
          <p:cNvCxnSpPr/>
          <p:nvPr/>
        </p:nvCxnSpPr>
        <p:spPr>
          <a:xfrm>
            <a:off x="-333633" y="5435267"/>
            <a:ext cx="2569200" cy="1548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6" name="Google Shape;396;p43"/>
          <p:cNvCxnSpPr/>
          <p:nvPr/>
        </p:nvCxnSpPr>
        <p:spPr>
          <a:xfrm>
            <a:off x="9921533" y="-64500"/>
            <a:ext cx="2569200" cy="1548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7" name="Google Shape;397;p43"/>
          <p:cNvCxnSpPr/>
          <p:nvPr/>
        </p:nvCxnSpPr>
        <p:spPr>
          <a:xfrm flipH="1">
            <a:off x="9938984" y="5404884"/>
            <a:ext cx="2569200" cy="1548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8" name="Google Shape;398;p43"/>
          <p:cNvSpPr txBox="1">
            <a:spLocks noGrp="1"/>
          </p:cNvSpPr>
          <p:nvPr>
            <p:ph type="title" hasCustomPrompt="1"/>
          </p:nvPr>
        </p:nvSpPr>
        <p:spPr>
          <a:xfrm>
            <a:off x="977333" y="1485933"/>
            <a:ext cx="1490800" cy="82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6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6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6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6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6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6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6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6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6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  <p:sp>
        <p:nvSpPr>
          <p:cNvPr id="399" name="Google Shape;399;p43"/>
          <p:cNvSpPr txBox="1">
            <a:spLocks noGrp="1"/>
          </p:cNvSpPr>
          <p:nvPr>
            <p:ph type="title" idx="7" hasCustomPrompt="1"/>
          </p:nvPr>
        </p:nvSpPr>
        <p:spPr>
          <a:xfrm>
            <a:off x="977333" y="4670900"/>
            <a:ext cx="1490800" cy="82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6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6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6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6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6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6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6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6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6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  <p:sp>
        <p:nvSpPr>
          <p:cNvPr id="400" name="Google Shape;400;p43"/>
          <p:cNvSpPr txBox="1">
            <a:spLocks noGrp="1"/>
          </p:cNvSpPr>
          <p:nvPr>
            <p:ph type="title" idx="8" hasCustomPrompt="1"/>
          </p:nvPr>
        </p:nvSpPr>
        <p:spPr>
          <a:xfrm>
            <a:off x="5921336" y="3035317"/>
            <a:ext cx="1490800" cy="82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6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6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6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6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6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6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6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6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6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312554747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5">
  <p:cSld name="Title and text 5"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44"/>
          <p:cNvSpPr txBox="1">
            <a:spLocks noGrp="1"/>
          </p:cNvSpPr>
          <p:nvPr>
            <p:ph type="title"/>
          </p:nvPr>
        </p:nvSpPr>
        <p:spPr>
          <a:xfrm>
            <a:off x="1071667" y="2720661"/>
            <a:ext cx="5450000" cy="89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03" name="Google Shape;403;p44"/>
          <p:cNvSpPr txBox="1">
            <a:spLocks noGrp="1"/>
          </p:cNvSpPr>
          <p:nvPr>
            <p:ph type="subTitle" idx="1"/>
          </p:nvPr>
        </p:nvSpPr>
        <p:spPr>
          <a:xfrm>
            <a:off x="1071667" y="3591367"/>
            <a:ext cx="4212400" cy="7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404" name="Google Shape;404;p44"/>
          <p:cNvCxnSpPr/>
          <p:nvPr/>
        </p:nvCxnSpPr>
        <p:spPr>
          <a:xfrm>
            <a:off x="-96733" y="3654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5" name="Google Shape;405;p44"/>
          <p:cNvCxnSpPr/>
          <p:nvPr/>
        </p:nvCxnSpPr>
        <p:spPr>
          <a:xfrm>
            <a:off x="-96733" y="65032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02688977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6">
  <p:cSld name="Title and text 6"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45"/>
          <p:cNvSpPr txBox="1">
            <a:spLocks noGrp="1"/>
          </p:cNvSpPr>
          <p:nvPr>
            <p:ph type="title"/>
          </p:nvPr>
        </p:nvSpPr>
        <p:spPr>
          <a:xfrm>
            <a:off x="5986867" y="2730300"/>
            <a:ext cx="4485600" cy="83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9pPr>
          </a:lstStyle>
          <a:p>
            <a:endParaRPr/>
          </a:p>
        </p:txBody>
      </p:sp>
      <p:sp>
        <p:nvSpPr>
          <p:cNvPr id="408" name="Google Shape;408;p45"/>
          <p:cNvSpPr txBox="1">
            <a:spLocks noGrp="1"/>
          </p:cNvSpPr>
          <p:nvPr>
            <p:ph type="subTitle" idx="1"/>
          </p:nvPr>
        </p:nvSpPr>
        <p:spPr>
          <a:xfrm>
            <a:off x="6474067" y="3593100"/>
            <a:ext cx="3998400" cy="7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Josefin Sans"/>
              <a:buNone/>
              <a:defRPr sz="1867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 sz="2000"/>
            </a:lvl9pPr>
          </a:lstStyle>
          <a:p>
            <a:endParaRPr/>
          </a:p>
        </p:txBody>
      </p:sp>
      <p:cxnSp>
        <p:nvCxnSpPr>
          <p:cNvPr id="409" name="Google Shape;409;p45"/>
          <p:cNvCxnSpPr/>
          <p:nvPr/>
        </p:nvCxnSpPr>
        <p:spPr>
          <a:xfrm>
            <a:off x="-96733" y="3654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0" name="Google Shape;410;p45"/>
          <p:cNvCxnSpPr/>
          <p:nvPr/>
        </p:nvCxnSpPr>
        <p:spPr>
          <a:xfrm>
            <a:off x="-96733" y="65032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31357445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7">
  <p:cSld name="Title and text 7"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46"/>
          <p:cNvSpPr txBox="1">
            <a:spLocks noGrp="1"/>
          </p:cNvSpPr>
          <p:nvPr>
            <p:ph type="subTitle" idx="1"/>
          </p:nvPr>
        </p:nvSpPr>
        <p:spPr>
          <a:xfrm>
            <a:off x="950967" y="1938033"/>
            <a:ext cx="9881600" cy="385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R="50799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13" name="Google Shape;413;p46"/>
          <p:cNvSpPr txBox="1">
            <a:spLocks noGrp="1"/>
          </p:cNvSpPr>
          <p:nvPr>
            <p:ph type="title"/>
          </p:nvPr>
        </p:nvSpPr>
        <p:spPr>
          <a:xfrm>
            <a:off x="950967" y="593367"/>
            <a:ext cx="6003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>
            <a:endParaRPr/>
          </a:p>
        </p:txBody>
      </p:sp>
      <p:cxnSp>
        <p:nvCxnSpPr>
          <p:cNvPr id="414" name="Google Shape;414;p46"/>
          <p:cNvCxnSpPr/>
          <p:nvPr/>
        </p:nvCxnSpPr>
        <p:spPr>
          <a:xfrm>
            <a:off x="-96733" y="3654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5" name="Google Shape;415;p46"/>
          <p:cNvCxnSpPr/>
          <p:nvPr/>
        </p:nvCxnSpPr>
        <p:spPr>
          <a:xfrm>
            <a:off x="-96733" y="65032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6" name="Google Shape;416;p46"/>
          <p:cNvCxnSpPr/>
          <p:nvPr/>
        </p:nvCxnSpPr>
        <p:spPr>
          <a:xfrm flipH="1">
            <a:off x="9029533" y="4884600"/>
            <a:ext cx="3764400" cy="21776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34871585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 and two columns 1"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8" name="Google Shape;418;p47"/>
          <p:cNvCxnSpPr/>
          <p:nvPr/>
        </p:nvCxnSpPr>
        <p:spPr>
          <a:xfrm>
            <a:off x="-96733" y="3654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9" name="Google Shape;419;p47"/>
          <p:cNvCxnSpPr/>
          <p:nvPr/>
        </p:nvCxnSpPr>
        <p:spPr>
          <a:xfrm>
            <a:off x="-96733" y="65032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20" name="Google Shape;420;p47"/>
          <p:cNvCxnSpPr/>
          <p:nvPr/>
        </p:nvCxnSpPr>
        <p:spPr>
          <a:xfrm>
            <a:off x="-333633" y="5435267"/>
            <a:ext cx="2569200" cy="1548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21" name="Google Shape;421;p47"/>
          <p:cNvCxnSpPr/>
          <p:nvPr/>
        </p:nvCxnSpPr>
        <p:spPr>
          <a:xfrm>
            <a:off x="9921533" y="-64500"/>
            <a:ext cx="2569200" cy="1548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22" name="Google Shape;422;p47"/>
          <p:cNvCxnSpPr/>
          <p:nvPr/>
        </p:nvCxnSpPr>
        <p:spPr>
          <a:xfrm flipH="1">
            <a:off x="9938984" y="5404884"/>
            <a:ext cx="2569200" cy="1548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23" name="Google Shape;423;p47"/>
          <p:cNvCxnSpPr/>
          <p:nvPr/>
        </p:nvCxnSpPr>
        <p:spPr>
          <a:xfrm flipH="1">
            <a:off x="-316183" y="-94883"/>
            <a:ext cx="2569200" cy="1548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4" name="Google Shape;424;p47"/>
          <p:cNvSpPr txBox="1">
            <a:spLocks noGrp="1"/>
          </p:cNvSpPr>
          <p:nvPr>
            <p:ph type="title"/>
          </p:nvPr>
        </p:nvSpPr>
        <p:spPr>
          <a:xfrm>
            <a:off x="2042200" y="593367"/>
            <a:ext cx="8107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>
            <a:endParaRPr/>
          </a:p>
        </p:txBody>
      </p:sp>
      <p:sp>
        <p:nvSpPr>
          <p:cNvPr id="425" name="Google Shape;425;p47"/>
          <p:cNvSpPr txBox="1">
            <a:spLocks noGrp="1"/>
          </p:cNvSpPr>
          <p:nvPr>
            <p:ph type="subTitle" idx="1"/>
          </p:nvPr>
        </p:nvSpPr>
        <p:spPr>
          <a:xfrm>
            <a:off x="6033584" y="2050217"/>
            <a:ext cx="5276800" cy="385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R="50799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26" name="Google Shape;426;p47"/>
          <p:cNvSpPr txBox="1">
            <a:spLocks noGrp="1"/>
          </p:cNvSpPr>
          <p:nvPr>
            <p:ph type="subTitle" idx="2"/>
          </p:nvPr>
        </p:nvSpPr>
        <p:spPr>
          <a:xfrm>
            <a:off x="881617" y="2050217"/>
            <a:ext cx="5276800" cy="385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R="50799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0232777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 and two columns 2"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48"/>
          <p:cNvSpPr txBox="1">
            <a:spLocks noGrp="1"/>
          </p:cNvSpPr>
          <p:nvPr>
            <p:ph type="subTitle" idx="1"/>
          </p:nvPr>
        </p:nvSpPr>
        <p:spPr>
          <a:xfrm>
            <a:off x="6421433" y="4821833"/>
            <a:ext cx="3922800" cy="4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429" name="Google Shape;429;p48"/>
          <p:cNvSpPr txBox="1">
            <a:spLocks noGrp="1"/>
          </p:cNvSpPr>
          <p:nvPr>
            <p:ph type="subTitle" idx="2"/>
          </p:nvPr>
        </p:nvSpPr>
        <p:spPr>
          <a:xfrm>
            <a:off x="6421600" y="5275167"/>
            <a:ext cx="3922400" cy="86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0" name="Google Shape;430;p48"/>
          <p:cNvSpPr txBox="1">
            <a:spLocks noGrp="1"/>
          </p:cNvSpPr>
          <p:nvPr>
            <p:ph type="subTitle" idx="3"/>
          </p:nvPr>
        </p:nvSpPr>
        <p:spPr>
          <a:xfrm>
            <a:off x="1847772" y="4821833"/>
            <a:ext cx="3922800" cy="4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431" name="Google Shape;431;p48"/>
          <p:cNvSpPr txBox="1">
            <a:spLocks noGrp="1"/>
          </p:cNvSpPr>
          <p:nvPr>
            <p:ph type="subTitle" idx="4"/>
          </p:nvPr>
        </p:nvSpPr>
        <p:spPr>
          <a:xfrm>
            <a:off x="1848033" y="5275167"/>
            <a:ext cx="3922400" cy="86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2" name="Google Shape;432;p48"/>
          <p:cNvSpPr txBox="1">
            <a:spLocks noGrp="1"/>
          </p:cNvSpPr>
          <p:nvPr>
            <p:ph type="title"/>
          </p:nvPr>
        </p:nvSpPr>
        <p:spPr>
          <a:xfrm>
            <a:off x="950967" y="593367"/>
            <a:ext cx="3638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>
            <a:endParaRPr/>
          </a:p>
        </p:txBody>
      </p:sp>
      <p:cxnSp>
        <p:nvCxnSpPr>
          <p:cNvPr id="433" name="Google Shape;433;p48"/>
          <p:cNvCxnSpPr/>
          <p:nvPr/>
        </p:nvCxnSpPr>
        <p:spPr>
          <a:xfrm>
            <a:off x="-96733" y="3654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4" name="Google Shape;434;p48"/>
          <p:cNvCxnSpPr/>
          <p:nvPr/>
        </p:nvCxnSpPr>
        <p:spPr>
          <a:xfrm>
            <a:off x="-96733" y="65032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6279192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4">
  <p:cSld name="Title and three columns 4"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49"/>
          <p:cNvSpPr txBox="1">
            <a:spLocks noGrp="1"/>
          </p:cNvSpPr>
          <p:nvPr>
            <p:ph type="title"/>
          </p:nvPr>
        </p:nvSpPr>
        <p:spPr>
          <a:xfrm>
            <a:off x="1659000" y="593367"/>
            <a:ext cx="8874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>
            <a:endParaRPr/>
          </a:p>
        </p:txBody>
      </p:sp>
      <p:sp>
        <p:nvSpPr>
          <p:cNvPr id="437" name="Google Shape;437;p49"/>
          <p:cNvSpPr txBox="1">
            <a:spLocks noGrp="1"/>
          </p:cNvSpPr>
          <p:nvPr>
            <p:ph type="subTitle" idx="1"/>
          </p:nvPr>
        </p:nvSpPr>
        <p:spPr>
          <a:xfrm>
            <a:off x="4678667" y="4531668"/>
            <a:ext cx="2834800" cy="59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438" name="Google Shape;438;p49"/>
          <p:cNvSpPr txBox="1">
            <a:spLocks noGrp="1"/>
          </p:cNvSpPr>
          <p:nvPr>
            <p:ph type="subTitle" idx="2"/>
          </p:nvPr>
        </p:nvSpPr>
        <p:spPr>
          <a:xfrm>
            <a:off x="4678700" y="5086600"/>
            <a:ext cx="2834800" cy="118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9" name="Google Shape;439;p49"/>
          <p:cNvSpPr txBox="1">
            <a:spLocks noGrp="1"/>
          </p:cNvSpPr>
          <p:nvPr>
            <p:ph type="subTitle" idx="3"/>
          </p:nvPr>
        </p:nvSpPr>
        <p:spPr>
          <a:xfrm>
            <a:off x="1270700" y="4531668"/>
            <a:ext cx="2834800" cy="59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440" name="Google Shape;440;p49"/>
          <p:cNvSpPr txBox="1">
            <a:spLocks noGrp="1"/>
          </p:cNvSpPr>
          <p:nvPr>
            <p:ph type="subTitle" idx="4"/>
          </p:nvPr>
        </p:nvSpPr>
        <p:spPr>
          <a:xfrm>
            <a:off x="1270833" y="5086601"/>
            <a:ext cx="2834800" cy="118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1" name="Google Shape;441;p49"/>
          <p:cNvSpPr txBox="1">
            <a:spLocks noGrp="1"/>
          </p:cNvSpPr>
          <p:nvPr>
            <p:ph type="subTitle" idx="5"/>
          </p:nvPr>
        </p:nvSpPr>
        <p:spPr>
          <a:xfrm>
            <a:off x="8086500" y="4531668"/>
            <a:ext cx="2834800" cy="59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442" name="Google Shape;442;p49"/>
          <p:cNvSpPr txBox="1">
            <a:spLocks noGrp="1"/>
          </p:cNvSpPr>
          <p:nvPr>
            <p:ph type="subTitle" idx="6"/>
          </p:nvPr>
        </p:nvSpPr>
        <p:spPr>
          <a:xfrm>
            <a:off x="8086500" y="5086600"/>
            <a:ext cx="2834800" cy="118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443" name="Google Shape;443;p49"/>
          <p:cNvCxnSpPr/>
          <p:nvPr/>
        </p:nvCxnSpPr>
        <p:spPr>
          <a:xfrm>
            <a:off x="-96733" y="3654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4" name="Google Shape;444;p49"/>
          <p:cNvCxnSpPr/>
          <p:nvPr/>
        </p:nvCxnSpPr>
        <p:spPr>
          <a:xfrm>
            <a:off x="-96733" y="65032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5" name="Google Shape;445;p49"/>
          <p:cNvCxnSpPr/>
          <p:nvPr/>
        </p:nvCxnSpPr>
        <p:spPr>
          <a:xfrm>
            <a:off x="-333633" y="5435267"/>
            <a:ext cx="2569200" cy="1548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6" name="Google Shape;446;p49"/>
          <p:cNvCxnSpPr/>
          <p:nvPr/>
        </p:nvCxnSpPr>
        <p:spPr>
          <a:xfrm>
            <a:off x="9921533" y="-64500"/>
            <a:ext cx="2569200" cy="1548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98266135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6" name="Google Shape;456;p51"/>
          <p:cNvCxnSpPr/>
          <p:nvPr/>
        </p:nvCxnSpPr>
        <p:spPr>
          <a:xfrm>
            <a:off x="-96733" y="65032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7" name="Google Shape;457;p51"/>
          <p:cNvCxnSpPr/>
          <p:nvPr/>
        </p:nvCxnSpPr>
        <p:spPr>
          <a:xfrm>
            <a:off x="-96733" y="3654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19700222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9" name="Google Shape;459;p52"/>
          <p:cNvCxnSpPr/>
          <p:nvPr/>
        </p:nvCxnSpPr>
        <p:spPr>
          <a:xfrm>
            <a:off x="-96733" y="65032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0" name="Google Shape;460;p52"/>
          <p:cNvCxnSpPr/>
          <p:nvPr/>
        </p:nvCxnSpPr>
        <p:spPr>
          <a:xfrm>
            <a:off x="-96733" y="3654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1" name="Google Shape;461;p52"/>
          <p:cNvCxnSpPr/>
          <p:nvPr/>
        </p:nvCxnSpPr>
        <p:spPr>
          <a:xfrm>
            <a:off x="9912233" y="-167467"/>
            <a:ext cx="2657600" cy="17736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2" name="Google Shape;462;p52"/>
          <p:cNvCxnSpPr/>
          <p:nvPr/>
        </p:nvCxnSpPr>
        <p:spPr>
          <a:xfrm>
            <a:off x="-196367" y="5257967"/>
            <a:ext cx="2657600" cy="17736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643791331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ackground 2"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64" name="Google Shape;464;p53"/>
          <p:cNvCxnSpPr/>
          <p:nvPr/>
        </p:nvCxnSpPr>
        <p:spPr>
          <a:xfrm>
            <a:off x="-96733" y="65032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5" name="Google Shape;465;p53"/>
          <p:cNvCxnSpPr/>
          <p:nvPr/>
        </p:nvCxnSpPr>
        <p:spPr>
          <a:xfrm>
            <a:off x="-96733" y="3654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6" name="Google Shape;466;p53"/>
          <p:cNvCxnSpPr/>
          <p:nvPr/>
        </p:nvCxnSpPr>
        <p:spPr>
          <a:xfrm flipH="1">
            <a:off x="9029533" y="4884600"/>
            <a:ext cx="3764400" cy="21776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1053539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>
            <a:spLocks noGrp="1"/>
          </p:cNvSpPr>
          <p:nvPr>
            <p:ph type="title"/>
          </p:nvPr>
        </p:nvSpPr>
        <p:spPr>
          <a:xfrm>
            <a:off x="950967" y="593367"/>
            <a:ext cx="10290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cxnSp>
        <p:nvCxnSpPr>
          <p:cNvPr id="40" name="Google Shape;40;p6"/>
          <p:cNvCxnSpPr/>
          <p:nvPr/>
        </p:nvCxnSpPr>
        <p:spPr>
          <a:xfrm>
            <a:off x="-96733" y="3654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" name="Google Shape;41;p6"/>
          <p:cNvCxnSpPr/>
          <p:nvPr/>
        </p:nvCxnSpPr>
        <p:spPr>
          <a:xfrm>
            <a:off x="-96733" y="65032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2992760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Background 3"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68" name="Google Shape;468;p54"/>
          <p:cNvCxnSpPr/>
          <p:nvPr/>
        </p:nvCxnSpPr>
        <p:spPr>
          <a:xfrm>
            <a:off x="-96733" y="3654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9" name="Google Shape;469;p54"/>
          <p:cNvCxnSpPr/>
          <p:nvPr/>
        </p:nvCxnSpPr>
        <p:spPr>
          <a:xfrm>
            <a:off x="-96733" y="65032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0" name="Google Shape;470;p54"/>
          <p:cNvCxnSpPr/>
          <p:nvPr/>
        </p:nvCxnSpPr>
        <p:spPr>
          <a:xfrm>
            <a:off x="-333633" y="5435267"/>
            <a:ext cx="2569200" cy="1548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1" name="Google Shape;471;p54"/>
          <p:cNvCxnSpPr/>
          <p:nvPr/>
        </p:nvCxnSpPr>
        <p:spPr>
          <a:xfrm>
            <a:off x="9921533" y="-64500"/>
            <a:ext cx="2569200" cy="1548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2" name="Google Shape;472;p54"/>
          <p:cNvCxnSpPr/>
          <p:nvPr/>
        </p:nvCxnSpPr>
        <p:spPr>
          <a:xfrm flipH="1">
            <a:off x="9938984" y="5404884"/>
            <a:ext cx="2569200" cy="1548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3" name="Google Shape;473;p54"/>
          <p:cNvCxnSpPr/>
          <p:nvPr/>
        </p:nvCxnSpPr>
        <p:spPr>
          <a:xfrm flipH="1">
            <a:off x="-316183" y="-94883"/>
            <a:ext cx="2569200" cy="1548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42651763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7"/>
          <p:cNvSpPr txBox="1">
            <a:spLocks noGrp="1"/>
          </p:cNvSpPr>
          <p:nvPr>
            <p:ph type="subTitle" idx="1"/>
          </p:nvPr>
        </p:nvSpPr>
        <p:spPr>
          <a:xfrm>
            <a:off x="2996667" y="1910733"/>
            <a:ext cx="2450800" cy="4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 b="1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 b="1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 b="1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 b="1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 b="1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 b="1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 b="1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 b="1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subTitle" idx="2"/>
          </p:nvPr>
        </p:nvSpPr>
        <p:spPr>
          <a:xfrm>
            <a:off x="2996667" y="2386733"/>
            <a:ext cx="6880400" cy="367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R="67732" lvl="0" rtl="0">
              <a:lnSpc>
                <a:spcPct val="166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867">
                <a:solidFill>
                  <a:srgbClr val="374957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title"/>
          </p:nvPr>
        </p:nvSpPr>
        <p:spPr>
          <a:xfrm>
            <a:off x="950967" y="593367"/>
            <a:ext cx="5729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cxnSp>
        <p:nvCxnSpPr>
          <p:cNvPr id="46" name="Google Shape;46;p7"/>
          <p:cNvCxnSpPr/>
          <p:nvPr/>
        </p:nvCxnSpPr>
        <p:spPr>
          <a:xfrm>
            <a:off x="-96733" y="3654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" name="Google Shape;47;p7"/>
          <p:cNvCxnSpPr/>
          <p:nvPr/>
        </p:nvCxnSpPr>
        <p:spPr>
          <a:xfrm>
            <a:off x="-96733" y="65032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3034440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8"/>
          <p:cNvSpPr txBox="1">
            <a:spLocks noGrp="1"/>
          </p:cNvSpPr>
          <p:nvPr>
            <p:ph type="title"/>
          </p:nvPr>
        </p:nvSpPr>
        <p:spPr>
          <a:xfrm>
            <a:off x="1496667" y="1430667"/>
            <a:ext cx="9198800" cy="380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12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cxnSp>
        <p:nvCxnSpPr>
          <p:cNvPr id="50" name="Google Shape;50;p8"/>
          <p:cNvCxnSpPr/>
          <p:nvPr/>
        </p:nvCxnSpPr>
        <p:spPr>
          <a:xfrm>
            <a:off x="-96733" y="3654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" name="Google Shape;51;p8"/>
          <p:cNvCxnSpPr/>
          <p:nvPr/>
        </p:nvCxnSpPr>
        <p:spPr>
          <a:xfrm>
            <a:off x="-96733" y="65032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2" name="Google Shape;52;p8"/>
          <p:cNvCxnSpPr/>
          <p:nvPr/>
        </p:nvCxnSpPr>
        <p:spPr>
          <a:xfrm flipH="1">
            <a:off x="9457667" y="5246767"/>
            <a:ext cx="3110400" cy="1796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3" name="Google Shape;53;p8"/>
          <p:cNvCxnSpPr/>
          <p:nvPr/>
        </p:nvCxnSpPr>
        <p:spPr>
          <a:xfrm flipH="1">
            <a:off x="-560600" y="-162133"/>
            <a:ext cx="3110400" cy="1796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4390569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subTitle" idx="1"/>
          </p:nvPr>
        </p:nvSpPr>
        <p:spPr>
          <a:xfrm>
            <a:off x="1194600" y="2242667"/>
            <a:ext cx="5129600" cy="317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title"/>
          </p:nvPr>
        </p:nvSpPr>
        <p:spPr>
          <a:xfrm>
            <a:off x="950967" y="593367"/>
            <a:ext cx="7573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cxnSp>
        <p:nvCxnSpPr>
          <p:cNvPr id="57" name="Google Shape;57;p9"/>
          <p:cNvCxnSpPr/>
          <p:nvPr/>
        </p:nvCxnSpPr>
        <p:spPr>
          <a:xfrm>
            <a:off x="-96733" y="3654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" name="Google Shape;58;p9"/>
          <p:cNvCxnSpPr/>
          <p:nvPr/>
        </p:nvCxnSpPr>
        <p:spPr>
          <a:xfrm>
            <a:off x="-96733" y="65032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" name="Google Shape;59;p9"/>
          <p:cNvCxnSpPr/>
          <p:nvPr/>
        </p:nvCxnSpPr>
        <p:spPr>
          <a:xfrm flipH="1">
            <a:off x="7900600" y="3730000"/>
            <a:ext cx="4504000" cy="32892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7061892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0"/>
          <p:cNvSpPr txBox="1">
            <a:spLocks noGrp="1"/>
          </p:cNvSpPr>
          <p:nvPr>
            <p:ph type="body" idx="1"/>
          </p:nvPr>
        </p:nvSpPr>
        <p:spPr>
          <a:xfrm>
            <a:off x="950967" y="589236"/>
            <a:ext cx="4742800" cy="13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30479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4000">
                <a:latin typeface="Vidaloka"/>
                <a:ea typeface="Vidaloka"/>
                <a:cs typeface="Vidaloka"/>
                <a:sym typeface="Vidaloka"/>
              </a:defRPr>
            </a:lvl1pPr>
          </a:lstStyle>
          <a:p>
            <a:endParaRPr/>
          </a:p>
        </p:txBody>
      </p:sp>
      <p:cxnSp>
        <p:nvCxnSpPr>
          <p:cNvPr id="62" name="Google Shape;62;p10"/>
          <p:cNvCxnSpPr/>
          <p:nvPr/>
        </p:nvCxnSpPr>
        <p:spPr>
          <a:xfrm>
            <a:off x="-96733" y="3654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3" name="Google Shape;63;p10"/>
          <p:cNvCxnSpPr/>
          <p:nvPr/>
        </p:nvCxnSpPr>
        <p:spPr>
          <a:xfrm>
            <a:off x="-96733" y="65032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4" name="Google Shape;64;p10"/>
          <p:cNvCxnSpPr/>
          <p:nvPr/>
        </p:nvCxnSpPr>
        <p:spPr>
          <a:xfrm rot="10800000" flipH="1">
            <a:off x="8193300" y="4138300"/>
            <a:ext cx="4157600" cy="29348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9214662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50967" y="593367"/>
            <a:ext cx="102900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Vidaloka"/>
              <a:buNone/>
              <a:defRPr sz="30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51000" y="1536633"/>
            <a:ext cx="102900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44393315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4" r:id="rId13"/>
    <p:sldLayoutId id="2147483675" r:id="rId14"/>
    <p:sldLayoutId id="2147483676" r:id="rId15"/>
    <p:sldLayoutId id="2147483678" r:id="rId16"/>
    <p:sldLayoutId id="2147483679" r:id="rId17"/>
    <p:sldLayoutId id="2147483680" r:id="rId18"/>
    <p:sldLayoutId id="2147483681" r:id="rId19"/>
    <p:sldLayoutId id="2147483682" r:id="rId20"/>
    <p:sldLayoutId id="2147483683" r:id="rId21"/>
    <p:sldLayoutId id="2147483684" r:id="rId22"/>
    <p:sldLayoutId id="2147483685" r:id="rId23"/>
    <p:sldLayoutId id="2147483686" r:id="rId24"/>
    <p:sldLayoutId id="2147483687" r:id="rId25"/>
    <p:sldLayoutId id="2147483688" r:id="rId26"/>
    <p:sldLayoutId id="2147483689" r:id="rId27"/>
    <p:sldLayoutId id="2147483690" r:id="rId28"/>
    <p:sldLayoutId id="2147483691" r:id="rId29"/>
    <p:sldLayoutId id="2147483692" r:id="rId30"/>
    <p:sldLayoutId id="2147483693" r:id="rId31"/>
    <p:sldLayoutId id="2147483694" r:id="rId32"/>
    <p:sldLayoutId id="2147483695" r:id="rId33"/>
    <p:sldLayoutId id="2147483696" r:id="rId34"/>
    <p:sldLayoutId id="2147483697" r:id="rId35"/>
    <p:sldLayoutId id="2147483698" r:id="rId36"/>
    <p:sldLayoutId id="2147483699" r:id="rId37"/>
    <p:sldLayoutId id="2147483700" r:id="rId38"/>
    <p:sldLayoutId id="2147483701" r:id="rId39"/>
    <p:sldLayoutId id="2147483702" r:id="rId40"/>
    <p:sldLayoutId id="2147483703" r:id="rId41"/>
    <p:sldLayoutId id="2147483704" r:id="rId42"/>
    <p:sldLayoutId id="2147483705" r:id="rId43"/>
    <p:sldLayoutId id="2147483706" r:id="rId44"/>
    <p:sldLayoutId id="2147483707" r:id="rId45"/>
    <p:sldLayoutId id="2147483708" r:id="rId46"/>
    <p:sldLayoutId id="2147483710" r:id="rId47"/>
    <p:sldLayoutId id="2147483711" r:id="rId48"/>
    <p:sldLayoutId id="2147483712" r:id="rId49"/>
    <p:sldLayoutId id="2147483713" r:id="rId5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5" Type="http://schemas.openxmlformats.org/officeDocument/2006/relationships/comments" Target="../comments/comment3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4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5" Type="http://schemas.openxmlformats.org/officeDocument/2006/relationships/comments" Target="../comments/comment5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comments" Target="../comments/comment6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4" Type="http://schemas.openxmlformats.org/officeDocument/2006/relationships/comments" Target="../comments/commen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4" Type="http://schemas.openxmlformats.org/officeDocument/2006/relationships/comments" Target="../comments/commen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4" Type="http://schemas.openxmlformats.org/officeDocument/2006/relationships/comments" Target="../comments/commen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4" Type="http://schemas.openxmlformats.org/officeDocument/2006/relationships/comments" Target="../comments/commen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1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2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60"/>
          <p:cNvSpPr txBox="1">
            <a:spLocks noGrp="1"/>
          </p:cNvSpPr>
          <p:nvPr>
            <p:ph type="ctrTitle"/>
          </p:nvPr>
        </p:nvSpPr>
        <p:spPr>
          <a:xfrm>
            <a:off x="599440" y="1766000"/>
            <a:ext cx="10205993" cy="27368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-US" b="1" dirty="0"/>
              <a:t>MLB</a:t>
            </a:r>
            <a:r>
              <a:rPr lang="ko-KR" altLang="en-US" b="1" dirty="0"/>
              <a:t> 투수 </a:t>
            </a:r>
            <a:r>
              <a:rPr lang="ko-KR" altLang="en-US" b="1" dirty="0" err="1"/>
              <a:t>구종</a:t>
            </a:r>
            <a:r>
              <a:rPr lang="ko-KR" altLang="en-US" b="1" dirty="0"/>
              <a:t> 예측</a:t>
            </a:r>
            <a:endParaRPr b="1" dirty="0"/>
          </a:p>
        </p:txBody>
      </p:sp>
      <p:sp>
        <p:nvSpPr>
          <p:cNvPr id="489" name="Google Shape;489;p60"/>
          <p:cNvSpPr txBox="1">
            <a:spLocks noGrp="1"/>
          </p:cNvSpPr>
          <p:nvPr>
            <p:ph type="subTitle" idx="1"/>
          </p:nvPr>
        </p:nvSpPr>
        <p:spPr>
          <a:xfrm>
            <a:off x="1386667" y="4502800"/>
            <a:ext cx="9418800" cy="589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>
              <a:buClr>
                <a:schemeClr val="dk1"/>
              </a:buClr>
              <a:buSzPts val="1100"/>
            </a:pPr>
            <a:r>
              <a:rPr lang="ko-KR" altLang="en-US" sz="2800" dirty="0">
                <a:solidFill>
                  <a:schemeClr val="dk1"/>
                </a:solidFill>
              </a:rPr>
              <a:t>컴퓨터인공지능학부 </a:t>
            </a:r>
            <a:r>
              <a:rPr lang="en-US" altLang="ko-KR" sz="2800" dirty="0">
                <a:solidFill>
                  <a:schemeClr val="dk1"/>
                </a:solidFill>
              </a:rPr>
              <a:t>202312689</a:t>
            </a:r>
            <a:r>
              <a:rPr lang="ko-KR" altLang="en-US" sz="2800" dirty="0">
                <a:solidFill>
                  <a:schemeClr val="dk1"/>
                </a:solidFill>
              </a:rPr>
              <a:t> 박영주</a:t>
            </a:r>
            <a:endParaRPr sz="28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72"/>
          <p:cNvSpPr txBox="1">
            <a:spLocks noGrp="1"/>
          </p:cNvSpPr>
          <p:nvPr>
            <p:ph type="title"/>
          </p:nvPr>
        </p:nvSpPr>
        <p:spPr>
          <a:xfrm>
            <a:off x="303233" y="511380"/>
            <a:ext cx="102900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ko-KR" altLang="en-US" sz="4000" b="1" dirty="0"/>
              <a:t>제안 시스템 </a:t>
            </a:r>
            <a:r>
              <a:rPr lang="en-US" altLang="ko-KR" sz="4000" dirty="0"/>
              <a:t>(</a:t>
            </a:r>
            <a:r>
              <a:rPr lang="ko-KR" altLang="en-US" sz="4000" dirty="0"/>
              <a:t>모델</a:t>
            </a:r>
            <a:r>
              <a:rPr lang="en-US" altLang="ko-KR" sz="4000" dirty="0"/>
              <a:t>)</a:t>
            </a:r>
            <a:endParaRPr sz="40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180BC94-4A8E-396C-6CB9-2C56F65187F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03233" y="1886101"/>
            <a:ext cx="6266496" cy="382754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ECD4E31-2534-1605-1ED7-D54628FB772F}"/>
              </a:ext>
            </a:extLst>
          </p:cNvPr>
          <p:cNvSpPr txBox="1"/>
          <p:nvPr/>
        </p:nvSpPr>
        <p:spPr>
          <a:xfrm>
            <a:off x="303233" y="1274980"/>
            <a:ext cx="2091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 panose="020B0503020000020004" pitchFamily="34" charset="-127"/>
                <a:cs typeface="+mn-cs"/>
              </a:rPr>
              <a:t>AutoGluon</a:t>
            </a:r>
            <a:r>
              <a:rPr kumimoji="1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 panose="020B0503020000020004" pitchFamily="34" charset="-127"/>
                <a:cs typeface="+mn-cs"/>
              </a:rPr>
              <a:t> T</a:t>
            </a:r>
            <a:r>
              <a:rPr kumimoji="1" lang="en-US" altLang="ko-KR" dirty="0" err="1">
                <a:solidFill>
                  <a:srgbClr val="000000"/>
                </a:solidFill>
                <a:latin typeface="Arial"/>
                <a:ea typeface="맑은 고딕" panose="020B0503020000020004" pitchFamily="34" charset="-127"/>
              </a:rPr>
              <a:t>abular</a:t>
            </a:r>
            <a:endParaRPr kumimoji="1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889923E-A40A-43A6-6864-0CC503AB88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3625" y="2538700"/>
            <a:ext cx="5372100" cy="276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8627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72"/>
          <p:cNvSpPr txBox="1">
            <a:spLocks noGrp="1"/>
          </p:cNvSpPr>
          <p:nvPr>
            <p:ph type="title"/>
          </p:nvPr>
        </p:nvSpPr>
        <p:spPr>
          <a:xfrm>
            <a:off x="303233" y="511380"/>
            <a:ext cx="102900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ko-KR" altLang="en-US" sz="4000" b="1" dirty="0"/>
              <a:t>제안 시스템 </a:t>
            </a:r>
            <a:r>
              <a:rPr lang="en-US" altLang="ko-KR" sz="4000" dirty="0"/>
              <a:t>(</a:t>
            </a:r>
            <a:r>
              <a:rPr lang="ko-KR" altLang="en-US" sz="4000" dirty="0"/>
              <a:t>모델</a:t>
            </a:r>
            <a:r>
              <a:rPr lang="en-US" altLang="ko-KR" sz="4000" dirty="0"/>
              <a:t>)</a:t>
            </a:r>
            <a:endParaRPr sz="4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CD4E31-2534-1605-1ED7-D54628FB772F}"/>
              </a:ext>
            </a:extLst>
          </p:cNvPr>
          <p:cNvSpPr txBox="1"/>
          <p:nvPr/>
        </p:nvSpPr>
        <p:spPr>
          <a:xfrm>
            <a:off x="466518" y="1285422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dirty="0">
                <a:solidFill>
                  <a:srgbClr val="000000"/>
                </a:solidFill>
                <a:latin typeface="Arial"/>
                <a:ea typeface="맑은 고딕" panose="020B0503020000020004" pitchFamily="34" charset="-127"/>
              </a:rPr>
              <a:t>Ensemble</a:t>
            </a:r>
            <a:endParaRPr kumimoji="1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D257764-6AA4-8A8D-CCD8-7F85998AE3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2877080"/>
            <a:ext cx="7772400" cy="110384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6815204-A0D2-4B2E-F0CA-CE01288B755E}"/>
                  </a:ext>
                </a:extLst>
              </p:cNvPr>
              <p:cNvSpPr txBox="1"/>
              <p:nvPr/>
            </p:nvSpPr>
            <p:spPr>
              <a:xfrm>
                <a:off x="2057400" y="2034528"/>
                <a:ext cx="6629399" cy="9949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ko-KR" altLang="ko-KR" sz="2800" i="1" smtClean="0"/>
                          </m:ctrlPr>
                        </m:sSubPr>
                        <m:e>
                          <m:r>
                            <a:rPr lang="en-US" altLang="ko-KR" sz="2800" i="1"/>
                            <m:t>𝑃</m:t>
                          </m:r>
                        </m:e>
                        <m:sub>
                          <m:r>
                            <a:rPr lang="en-US" altLang="ko-KR" sz="2800" i="1"/>
                            <m:t>𝑓𝑖𝑛𝑎𝑙</m:t>
                          </m:r>
                        </m:sub>
                      </m:sSub>
                      <m:r>
                        <a:rPr lang="en-US" altLang="ko-KR" sz="2800" i="1"/>
                        <m:t>=</m:t>
                      </m:r>
                      <m:sSub>
                        <m:sSubPr>
                          <m:ctrlPr>
                            <a:rPr lang="ko-KR" altLang="ko-KR" sz="2800" i="1"/>
                          </m:ctrlPr>
                        </m:sSubPr>
                        <m:e>
                          <m:r>
                            <a:rPr lang="en-US" altLang="ko-KR" sz="2800" i="1"/>
                            <m:t>𝜔</m:t>
                          </m:r>
                        </m:e>
                        <m:sub>
                          <m:r>
                            <a:rPr lang="en-US" altLang="ko-KR" sz="2800" i="1"/>
                            <m:t>𝑥𝑔𝑏</m:t>
                          </m:r>
                        </m:sub>
                      </m:sSub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800" i="1"/>
                        <m:t>×</m:t>
                      </m:r>
                      <m:sSub>
                        <m:sSubPr>
                          <m:ctrlPr>
                            <a:rPr lang="ko-KR" altLang="ko-KR" sz="2800" i="1"/>
                          </m:ctrlPr>
                        </m:sSubPr>
                        <m:e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sz="2800" i="1"/>
                            <m:t>𝑃</m:t>
                          </m:r>
                        </m:e>
                        <m:sub>
                          <m:r>
                            <a:rPr lang="en-US" altLang="ko-KR" sz="2800" i="1"/>
                            <m:t>𝑥𝑔𝑏</m:t>
                          </m:r>
                        </m:sub>
                      </m:sSub>
                      <m:r>
                        <a:rPr lang="en-US" altLang="ko-KR" sz="2800" i="1"/>
                        <m:t>+</m:t>
                      </m:r>
                      <m:sSub>
                        <m:sSubPr>
                          <m:ctrlPr>
                            <a:rPr lang="ko-KR" altLang="ko-KR" sz="2800" i="1"/>
                          </m:ctrlPr>
                        </m:sSubPr>
                        <m:e>
                          <m:r>
                            <a:rPr lang="en-US" altLang="ko-KR" sz="2800" i="1"/>
                            <m:t>𝜔</m:t>
                          </m:r>
                        </m:e>
                        <m:sub>
                          <m:r>
                            <a:rPr lang="en-US" altLang="ko-KR" sz="2800" i="1"/>
                            <m:t>𝑎𝑔</m:t>
                          </m:r>
                        </m:sub>
                      </m:sSub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800" i="1"/>
                        <m:t>×</m:t>
                      </m:r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ko-KR" altLang="ko-KR" sz="2800" i="1"/>
                          </m:ctrlPr>
                        </m:sSubPr>
                        <m:e>
                          <m:r>
                            <a:rPr lang="en-US" altLang="ko-KR" sz="2800" i="1"/>
                            <m:t>𝑃</m:t>
                          </m:r>
                        </m:e>
                        <m:sub>
                          <m:r>
                            <a:rPr lang="en-US" altLang="ko-KR" sz="2800" i="1"/>
                            <m:t>𝑎𝑔</m:t>
                          </m:r>
                        </m:sub>
                      </m:sSub>
                    </m:oMath>
                  </m:oMathPara>
                </a14:m>
                <a:endParaRPr lang="ko-KR" altLang="ko-KR" sz="2800" dirty="0"/>
              </a:p>
              <a:p>
                <a:endParaRPr lang="ko-KR" altLang="en-US" sz="2800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6815204-A0D2-4B2E-F0CA-CE01288B75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7400" y="2034528"/>
                <a:ext cx="6629399" cy="99495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151056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72"/>
          <p:cNvSpPr txBox="1">
            <a:spLocks noGrp="1"/>
          </p:cNvSpPr>
          <p:nvPr>
            <p:ph type="title"/>
          </p:nvPr>
        </p:nvSpPr>
        <p:spPr>
          <a:xfrm>
            <a:off x="303233" y="511380"/>
            <a:ext cx="102900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ko-KR" altLang="en-US" sz="4000" b="1" dirty="0"/>
              <a:t>실험 결과</a:t>
            </a:r>
            <a:r>
              <a:rPr lang="en-US" altLang="ko-KR" sz="4000" b="1" dirty="0"/>
              <a:t> </a:t>
            </a:r>
            <a:r>
              <a:rPr lang="en-US" altLang="ko-KR" sz="4000" dirty="0"/>
              <a:t>(F1- Score)</a:t>
            </a:r>
            <a:endParaRPr sz="4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CD4E31-2534-1605-1ED7-D54628FB772F}"/>
              </a:ext>
            </a:extLst>
          </p:cNvPr>
          <p:cNvSpPr txBox="1"/>
          <p:nvPr/>
        </p:nvSpPr>
        <p:spPr>
          <a:xfrm>
            <a:off x="303233" y="1568218"/>
            <a:ext cx="2095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dirty="0">
                <a:solidFill>
                  <a:srgbClr val="000000"/>
                </a:solidFill>
                <a:latin typeface="Arial"/>
                <a:ea typeface="맑은 고딕" panose="020B0503020000020004" pitchFamily="34" charset="-127"/>
              </a:rPr>
              <a:t>Model 1 Ensemble</a:t>
            </a:r>
            <a:endParaRPr kumimoji="1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맑은 고딕" panose="020B0503020000020004" pitchFamily="34" charset="-127"/>
              <a:cs typeface="+mn-cs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F3879EEE-2752-CFA7-14F1-8C14DECCE7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3707761"/>
              </p:ext>
            </p:extLst>
          </p:nvPr>
        </p:nvGraphicFramePr>
        <p:xfrm>
          <a:off x="303233" y="2063420"/>
          <a:ext cx="4800600" cy="324365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19250">
                  <a:extLst>
                    <a:ext uri="{9D8B030D-6E8A-4147-A177-3AD203B41FA5}">
                      <a16:colId xmlns:a16="http://schemas.microsoft.com/office/drawing/2014/main" val="900676090"/>
                    </a:ext>
                  </a:extLst>
                </a:gridCol>
                <a:gridCol w="1174750">
                  <a:extLst>
                    <a:ext uri="{9D8B030D-6E8A-4147-A177-3AD203B41FA5}">
                      <a16:colId xmlns:a16="http://schemas.microsoft.com/office/drawing/2014/main" val="1447836706"/>
                    </a:ext>
                  </a:extLst>
                </a:gridCol>
                <a:gridCol w="933450">
                  <a:extLst>
                    <a:ext uri="{9D8B030D-6E8A-4147-A177-3AD203B41FA5}">
                      <a16:colId xmlns:a16="http://schemas.microsoft.com/office/drawing/2014/main" val="2295707594"/>
                    </a:ext>
                  </a:extLst>
                </a:gridCol>
                <a:gridCol w="1073150">
                  <a:extLst>
                    <a:ext uri="{9D8B030D-6E8A-4147-A177-3AD203B41FA5}">
                      <a16:colId xmlns:a16="http://schemas.microsoft.com/office/drawing/2014/main" val="2551912588"/>
                    </a:ext>
                  </a:extLst>
                </a:gridCol>
              </a:tblGrid>
              <a:tr h="577759">
                <a:tc>
                  <a:txBody>
                    <a:bodyPr/>
                    <a:lstStyle/>
                    <a:p>
                      <a:pPr algn="ctr" latinLnBrk="0"/>
                      <a:r>
                        <a:rPr lang="ko-KR" sz="1800" kern="0">
                          <a:effectLst/>
                        </a:rPr>
                        <a:t>구종</a:t>
                      </a:r>
                      <a:r>
                        <a:rPr lang="en-US" sz="1800" kern="0">
                          <a:effectLst/>
                        </a:rPr>
                        <a:t> (Class)</a:t>
                      </a:r>
                      <a:endParaRPr lang="ko-KR" sz="18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sz="1800" kern="0" dirty="0">
                          <a:effectLst/>
                        </a:rPr>
                        <a:t>Precision </a:t>
                      </a:r>
                    </a:p>
                    <a:p>
                      <a:pPr algn="ctr" latinLnBrk="0"/>
                      <a:r>
                        <a:rPr lang="en-US" sz="1800" kern="0" dirty="0">
                          <a:effectLst/>
                        </a:rPr>
                        <a:t>(</a:t>
                      </a:r>
                      <a:r>
                        <a:rPr lang="ko-KR" sz="1800" kern="0" dirty="0">
                          <a:effectLst/>
                        </a:rPr>
                        <a:t>정밀도</a:t>
                      </a:r>
                      <a:r>
                        <a:rPr lang="en-US" sz="1800" kern="0" dirty="0">
                          <a:effectLst/>
                        </a:rPr>
                        <a:t>)</a:t>
                      </a:r>
                      <a:endParaRPr lang="ko-KR" sz="1800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sz="1800" kern="0" dirty="0">
                          <a:effectLst/>
                        </a:rPr>
                        <a:t>Recall </a:t>
                      </a:r>
                    </a:p>
                    <a:p>
                      <a:pPr algn="ctr" latinLnBrk="0"/>
                      <a:r>
                        <a:rPr lang="en-US" sz="1800" kern="0" dirty="0">
                          <a:effectLst/>
                        </a:rPr>
                        <a:t>(</a:t>
                      </a:r>
                      <a:r>
                        <a:rPr lang="ko-KR" sz="1800" kern="0" dirty="0" err="1">
                          <a:effectLst/>
                        </a:rPr>
                        <a:t>재현율</a:t>
                      </a:r>
                      <a:r>
                        <a:rPr lang="en-US" sz="1800" kern="0" dirty="0">
                          <a:effectLst/>
                        </a:rPr>
                        <a:t>)</a:t>
                      </a:r>
                      <a:endParaRPr lang="ko-KR" sz="1800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sz="1800" kern="0" dirty="0">
                          <a:effectLst/>
                        </a:rPr>
                        <a:t>F1-Score</a:t>
                      </a:r>
                      <a:endParaRPr lang="ko-KR" sz="1800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3930302881"/>
                  </a:ext>
                </a:extLst>
              </a:tr>
              <a:tr h="296211">
                <a:tc>
                  <a:txBody>
                    <a:bodyPr/>
                    <a:lstStyle/>
                    <a:p>
                      <a:pPr algn="ctr" latinLnBrk="0"/>
                      <a:r>
                        <a:rPr lang="en-US" sz="1800" kern="0">
                          <a:effectLst/>
                        </a:rPr>
                        <a:t>CU</a:t>
                      </a:r>
                      <a:endParaRPr lang="ko-KR" sz="18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sz="1800" kern="0" dirty="0">
                          <a:effectLst/>
                        </a:rPr>
                        <a:t>0.17</a:t>
                      </a:r>
                      <a:endParaRPr lang="ko-KR" sz="1800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sz="1800" kern="0">
                          <a:effectLst/>
                        </a:rPr>
                        <a:t>0.12</a:t>
                      </a:r>
                      <a:endParaRPr lang="ko-KR" sz="18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sz="1800" kern="0">
                          <a:effectLst/>
                        </a:rPr>
                        <a:t>0.14</a:t>
                      </a:r>
                      <a:endParaRPr lang="ko-KR" sz="18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725029261"/>
                  </a:ext>
                </a:extLst>
              </a:tr>
              <a:tr h="296211">
                <a:tc>
                  <a:txBody>
                    <a:bodyPr/>
                    <a:lstStyle/>
                    <a:p>
                      <a:pPr algn="ctr" latinLnBrk="0"/>
                      <a:r>
                        <a:rPr lang="en-US" sz="1800" kern="0">
                          <a:effectLst/>
                        </a:rPr>
                        <a:t>FC</a:t>
                      </a:r>
                      <a:endParaRPr lang="ko-KR" sz="18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sz="1800" kern="0">
                          <a:effectLst/>
                        </a:rPr>
                        <a:t>0.18</a:t>
                      </a:r>
                      <a:endParaRPr lang="ko-KR" sz="18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sz="1800" kern="0" dirty="0">
                          <a:effectLst/>
                        </a:rPr>
                        <a:t>0.10</a:t>
                      </a:r>
                      <a:endParaRPr lang="ko-KR" sz="1800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sz="1800" kern="0">
                          <a:effectLst/>
                        </a:rPr>
                        <a:t>0.13</a:t>
                      </a:r>
                      <a:endParaRPr lang="ko-KR" sz="18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456276524"/>
                  </a:ext>
                </a:extLst>
              </a:tr>
              <a:tr h="296211">
                <a:tc>
                  <a:txBody>
                    <a:bodyPr/>
                    <a:lstStyle/>
                    <a:p>
                      <a:pPr algn="ctr" latinLnBrk="0"/>
                      <a:r>
                        <a:rPr lang="en-US" sz="1800" kern="0">
                          <a:effectLst/>
                        </a:rPr>
                        <a:t>FF</a:t>
                      </a:r>
                      <a:endParaRPr lang="ko-KR" sz="18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sz="1800" kern="0">
                          <a:effectLst/>
                        </a:rPr>
                        <a:t>0.44</a:t>
                      </a:r>
                      <a:endParaRPr lang="ko-KR" sz="18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sz="1800" kern="0">
                          <a:effectLst/>
                        </a:rPr>
                        <a:t>0.54</a:t>
                      </a:r>
                      <a:endParaRPr lang="ko-KR" sz="18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sz="1800" kern="0">
                          <a:effectLst/>
                        </a:rPr>
                        <a:t>0.49</a:t>
                      </a:r>
                      <a:endParaRPr lang="ko-KR" sz="18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690617752"/>
                  </a:ext>
                </a:extLst>
              </a:tr>
              <a:tr h="296211">
                <a:tc>
                  <a:txBody>
                    <a:bodyPr/>
                    <a:lstStyle/>
                    <a:p>
                      <a:pPr algn="ctr" latinLnBrk="0"/>
                      <a:r>
                        <a:rPr lang="en-US" sz="1800" kern="0">
                          <a:effectLst/>
                        </a:rPr>
                        <a:t>FS</a:t>
                      </a:r>
                      <a:endParaRPr lang="ko-KR" sz="18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sz="1800" kern="0">
                          <a:effectLst/>
                        </a:rPr>
                        <a:t>0.39</a:t>
                      </a:r>
                      <a:endParaRPr lang="ko-KR" sz="18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sz="1800" kern="0" dirty="0">
                          <a:effectLst/>
                        </a:rPr>
                        <a:t>0.48</a:t>
                      </a:r>
                      <a:endParaRPr lang="ko-KR" sz="1800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sz="1800" kern="0">
                          <a:effectLst/>
                        </a:rPr>
                        <a:t>0.43</a:t>
                      </a:r>
                      <a:endParaRPr lang="ko-KR" sz="18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2845438362"/>
                  </a:ext>
                </a:extLst>
              </a:tr>
              <a:tr h="296211">
                <a:tc>
                  <a:txBody>
                    <a:bodyPr/>
                    <a:lstStyle/>
                    <a:p>
                      <a:pPr algn="ctr" latinLnBrk="0"/>
                      <a:r>
                        <a:rPr lang="en-US" sz="1800" kern="0">
                          <a:effectLst/>
                        </a:rPr>
                        <a:t>SI</a:t>
                      </a:r>
                      <a:endParaRPr lang="ko-KR" sz="18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sz="1800" kern="0">
                          <a:effectLst/>
                        </a:rPr>
                        <a:t>0.23</a:t>
                      </a:r>
                      <a:endParaRPr lang="ko-KR" sz="18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sz="1800" kern="0">
                          <a:effectLst/>
                        </a:rPr>
                        <a:t>0.16</a:t>
                      </a:r>
                      <a:endParaRPr lang="ko-KR" sz="18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sz="1800" kern="0">
                          <a:effectLst/>
                        </a:rPr>
                        <a:t>0.19</a:t>
                      </a:r>
                      <a:endParaRPr lang="ko-KR" sz="18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2844687576"/>
                  </a:ext>
                </a:extLst>
              </a:tr>
              <a:tr h="296211">
                <a:tc>
                  <a:txBody>
                    <a:bodyPr/>
                    <a:lstStyle/>
                    <a:p>
                      <a:pPr algn="ctr" latinLnBrk="0"/>
                      <a:r>
                        <a:rPr lang="en-US" sz="1800" kern="0">
                          <a:effectLst/>
                        </a:rPr>
                        <a:t>SL</a:t>
                      </a:r>
                      <a:endParaRPr lang="ko-KR" sz="18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sz="1800" kern="0" dirty="0">
                          <a:effectLst/>
                        </a:rPr>
                        <a:t>0.20</a:t>
                      </a:r>
                      <a:endParaRPr lang="ko-KR" sz="1800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sz="1800" kern="0">
                          <a:effectLst/>
                        </a:rPr>
                        <a:t>0.05</a:t>
                      </a:r>
                      <a:endParaRPr lang="ko-KR" sz="18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sz="1800" kern="0">
                          <a:effectLst/>
                        </a:rPr>
                        <a:t>0.08</a:t>
                      </a:r>
                      <a:endParaRPr lang="ko-KR" sz="18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3139010390"/>
                  </a:ext>
                </a:extLst>
              </a:tr>
              <a:tr h="296211">
                <a:tc>
                  <a:txBody>
                    <a:bodyPr/>
                    <a:lstStyle/>
                    <a:p>
                      <a:pPr algn="ctr" latinLnBrk="0"/>
                      <a:r>
                        <a:rPr lang="en-US" sz="1800" kern="0">
                          <a:effectLst/>
                        </a:rPr>
                        <a:t>Accuracy</a:t>
                      </a:r>
                      <a:endParaRPr lang="ko-KR" sz="18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endParaRPr lang="ko-KR" sz="18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endParaRPr lang="ko-KR" sz="18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sz="1800" kern="0">
                          <a:effectLst/>
                        </a:rPr>
                        <a:t>0.36</a:t>
                      </a:r>
                      <a:endParaRPr lang="ko-KR" sz="18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3326527037"/>
                  </a:ext>
                </a:extLst>
              </a:tr>
              <a:tr h="296211">
                <a:tc>
                  <a:txBody>
                    <a:bodyPr/>
                    <a:lstStyle/>
                    <a:p>
                      <a:pPr algn="ctr" latinLnBrk="0"/>
                      <a:r>
                        <a:rPr lang="en-US" sz="1800" kern="0">
                          <a:effectLst/>
                        </a:rPr>
                        <a:t>Macro Avg</a:t>
                      </a:r>
                      <a:endParaRPr lang="ko-KR" sz="18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sz="1800" kern="0">
                          <a:effectLst/>
                        </a:rPr>
                        <a:t>0.27</a:t>
                      </a:r>
                      <a:endParaRPr lang="ko-KR" sz="18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sz="1800" kern="0">
                          <a:effectLst/>
                        </a:rPr>
                        <a:t>0.24</a:t>
                      </a:r>
                      <a:endParaRPr lang="ko-KR" sz="18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sz="1800" kern="0">
                          <a:effectLst/>
                        </a:rPr>
                        <a:t>0.24</a:t>
                      </a:r>
                      <a:endParaRPr lang="ko-KR" sz="18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813292045"/>
                  </a:ext>
                </a:extLst>
              </a:tr>
              <a:tr h="296211">
                <a:tc>
                  <a:txBody>
                    <a:bodyPr/>
                    <a:lstStyle/>
                    <a:p>
                      <a:pPr algn="ctr" latinLnBrk="0"/>
                      <a:r>
                        <a:rPr lang="en-US" sz="1800" kern="0" dirty="0">
                          <a:effectLst/>
                        </a:rPr>
                        <a:t>Weighted Avg</a:t>
                      </a:r>
                      <a:endParaRPr lang="ko-KR" sz="1800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sz="1800" kern="0">
                          <a:effectLst/>
                        </a:rPr>
                        <a:t>0.33</a:t>
                      </a:r>
                      <a:endParaRPr lang="ko-KR" sz="18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sz="1800" kern="0" dirty="0">
                          <a:effectLst/>
                        </a:rPr>
                        <a:t>0.36</a:t>
                      </a:r>
                      <a:endParaRPr lang="ko-KR" sz="1800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sz="1800" kern="0" dirty="0">
                          <a:effectLst/>
                        </a:rPr>
                        <a:t>0.33</a:t>
                      </a:r>
                      <a:endParaRPr lang="ko-KR" sz="1800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2895415372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77488D57-ABAD-7B9E-F36E-E8750AE982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19509"/>
              </p:ext>
            </p:extLst>
          </p:nvPr>
        </p:nvGraphicFramePr>
        <p:xfrm>
          <a:off x="5513166" y="2063420"/>
          <a:ext cx="5630862" cy="257175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105025">
                  <a:extLst>
                    <a:ext uri="{9D8B030D-6E8A-4147-A177-3AD203B41FA5}">
                      <a16:colId xmlns:a16="http://schemas.microsoft.com/office/drawing/2014/main" val="982959159"/>
                    </a:ext>
                  </a:extLst>
                </a:gridCol>
                <a:gridCol w="1301750">
                  <a:extLst>
                    <a:ext uri="{9D8B030D-6E8A-4147-A177-3AD203B41FA5}">
                      <a16:colId xmlns:a16="http://schemas.microsoft.com/office/drawing/2014/main" val="1998923950"/>
                    </a:ext>
                  </a:extLst>
                </a:gridCol>
                <a:gridCol w="1033462">
                  <a:extLst>
                    <a:ext uri="{9D8B030D-6E8A-4147-A177-3AD203B41FA5}">
                      <a16:colId xmlns:a16="http://schemas.microsoft.com/office/drawing/2014/main" val="2435482368"/>
                    </a:ext>
                  </a:extLst>
                </a:gridCol>
                <a:gridCol w="1190625">
                  <a:extLst>
                    <a:ext uri="{9D8B030D-6E8A-4147-A177-3AD203B41FA5}">
                      <a16:colId xmlns:a16="http://schemas.microsoft.com/office/drawing/2014/main" val="6643062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sz="2000" kern="100" dirty="0" err="1">
                          <a:effectLst/>
                        </a:rPr>
                        <a:t>구종</a:t>
                      </a:r>
                      <a:r>
                        <a:rPr lang="ko-KR" sz="2000" kern="100" dirty="0">
                          <a:effectLst/>
                        </a:rPr>
                        <a:t> 그룹</a:t>
                      </a:r>
                      <a:r>
                        <a:rPr lang="en-US" sz="2000" kern="100" dirty="0">
                          <a:effectLst/>
                        </a:rPr>
                        <a:t> (Class)</a:t>
                      </a:r>
                      <a:endParaRPr lang="ko-KR" sz="2000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2000" kern="100" dirty="0">
                          <a:effectLst/>
                        </a:rPr>
                        <a:t>Precision </a:t>
                      </a:r>
                    </a:p>
                    <a:p>
                      <a:pPr algn="ctr" latinLnBrk="1"/>
                      <a:r>
                        <a:rPr lang="en-US" sz="2000" kern="100" dirty="0">
                          <a:effectLst/>
                        </a:rPr>
                        <a:t>(</a:t>
                      </a:r>
                      <a:r>
                        <a:rPr lang="ko-KR" sz="2000" kern="100" dirty="0">
                          <a:effectLst/>
                        </a:rPr>
                        <a:t>정밀도</a:t>
                      </a:r>
                      <a:r>
                        <a:rPr lang="en-US" sz="2000" kern="100" dirty="0">
                          <a:effectLst/>
                        </a:rPr>
                        <a:t>)</a:t>
                      </a:r>
                      <a:endParaRPr lang="ko-KR" sz="2000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2000" kern="100" dirty="0">
                          <a:effectLst/>
                        </a:rPr>
                        <a:t>Recall </a:t>
                      </a:r>
                    </a:p>
                    <a:p>
                      <a:pPr algn="ctr" latinLnBrk="1"/>
                      <a:r>
                        <a:rPr lang="en-US" sz="2000" kern="100" dirty="0">
                          <a:effectLst/>
                        </a:rPr>
                        <a:t>(</a:t>
                      </a:r>
                      <a:r>
                        <a:rPr lang="ko-KR" sz="2000" kern="100" dirty="0" err="1">
                          <a:effectLst/>
                        </a:rPr>
                        <a:t>재현율</a:t>
                      </a:r>
                      <a:r>
                        <a:rPr lang="en-US" sz="2000" kern="100" dirty="0">
                          <a:effectLst/>
                        </a:rPr>
                        <a:t>)</a:t>
                      </a:r>
                      <a:endParaRPr lang="ko-KR" sz="2000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2000" kern="100">
                          <a:effectLst/>
                        </a:rPr>
                        <a:t>F1-Score</a:t>
                      </a:r>
                      <a:endParaRPr lang="ko-KR" sz="20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5377437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sz="2000" kern="100" dirty="0">
                          <a:effectLst/>
                        </a:rPr>
                        <a:t>Breaking</a:t>
                      </a:r>
                      <a:endParaRPr lang="ko-KR" sz="2000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2000" kern="100">
                          <a:effectLst/>
                        </a:rPr>
                        <a:t>0.19</a:t>
                      </a:r>
                      <a:endParaRPr lang="ko-KR" sz="20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2000" kern="100" dirty="0">
                          <a:effectLst/>
                        </a:rPr>
                        <a:t>0.10</a:t>
                      </a:r>
                      <a:endParaRPr lang="ko-KR" sz="2000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2000" kern="100">
                          <a:effectLst/>
                        </a:rPr>
                        <a:t>0.06</a:t>
                      </a:r>
                      <a:endParaRPr lang="ko-KR" sz="20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2948372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sz="2000" kern="100">
                          <a:effectLst/>
                        </a:rPr>
                        <a:t>Fastball</a:t>
                      </a:r>
                      <a:endParaRPr lang="ko-KR" sz="20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2000" kern="100" dirty="0">
                          <a:effectLst/>
                        </a:rPr>
                        <a:t>0.58</a:t>
                      </a:r>
                      <a:endParaRPr lang="ko-KR" sz="2000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2000" kern="100">
                          <a:effectLst/>
                        </a:rPr>
                        <a:t>0.78</a:t>
                      </a:r>
                      <a:endParaRPr lang="ko-KR" sz="20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2000" kern="100">
                          <a:effectLst/>
                        </a:rPr>
                        <a:t>0.67</a:t>
                      </a:r>
                      <a:endParaRPr lang="ko-KR" sz="20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2074845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sz="2000" kern="100">
                          <a:effectLst/>
                        </a:rPr>
                        <a:t>Offspeed</a:t>
                      </a:r>
                      <a:endParaRPr lang="ko-KR" sz="20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2000" kern="100">
                          <a:effectLst/>
                        </a:rPr>
                        <a:t>0.45</a:t>
                      </a:r>
                      <a:endParaRPr lang="ko-KR" sz="20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2000" kern="100">
                          <a:effectLst/>
                        </a:rPr>
                        <a:t>0.40</a:t>
                      </a:r>
                      <a:endParaRPr lang="ko-KR" sz="20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2000" kern="100">
                          <a:effectLst/>
                        </a:rPr>
                        <a:t>0.42</a:t>
                      </a:r>
                      <a:endParaRPr lang="ko-KR" sz="20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38500417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sz="2000" kern="100">
                          <a:effectLst/>
                        </a:rPr>
                        <a:t>Accuracy</a:t>
                      </a:r>
                      <a:endParaRPr lang="ko-KR" sz="20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endParaRPr lang="ko-KR" sz="20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endParaRPr lang="ko-KR" sz="20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2000" kern="100" dirty="0">
                          <a:effectLst/>
                        </a:rPr>
                        <a:t>0.53</a:t>
                      </a:r>
                      <a:endParaRPr lang="ko-KR" sz="2000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8518832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sz="2000" kern="100">
                          <a:effectLst/>
                        </a:rPr>
                        <a:t>Macro Avg</a:t>
                      </a:r>
                      <a:endParaRPr lang="ko-KR" sz="20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2000" kern="100">
                          <a:effectLst/>
                        </a:rPr>
                        <a:t>0.41</a:t>
                      </a:r>
                      <a:endParaRPr lang="ko-KR" sz="20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2000" kern="100">
                          <a:effectLst/>
                        </a:rPr>
                        <a:t>0.41</a:t>
                      </a:r>
                      <a:endParaRPr lang="ko-KR" sz="20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2000" kern="100">
                          <a:effectLst/>
                        </a:rPr>
                        <a:t>0.40</a:t>
                      </a:r>
                      <a:endParaRPr lang="ko-KR" sz="20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27584634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sz="2000" kern="100">
                          <a:effectLst/>
                        </a:rPr>
                        <a:t>Weighted Avg</a:t>
                      </a:r>
                      <a:endParaRPr lang="ko-KR" sz="20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2000" kern="100">
                          <a:effectLst/>
                        </a:rPr>
                        <a:t>0.47</a:t>
                      </a:r>
                      <a:endParaRPr lang="ko-KR" sz="20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2000" kern="100">
                          <a:effectLst/>
                        </a:rPr>
                        <a:t>0.48</a:t>
                      </a:r>
                      <a:endParaRPr lang="ko-KR" sz="20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2000" kern="100" dirty="0">
                          <a:effectLst/>
                        </a:rPr>
                        <a:t>0.53</a:t>
                      </a:r>
                      <a:endParaRPr lang="ko-KR" sz="2000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58185537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0435747-1066-AFDD-074B-D7D0D2254176}"/>
              </a:ext>
            </a:extLst>
          </p:cNvPr>
          <p:cNvSpPr txBox="1"/>
          <p:nvPr/>
        </p:nvSpPr>
        <p:spPr>
          <a:xfrm>
            <a:off x="5513166" y="1568218"/>
            <a:ext cx="62039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dirty="0">
                <a:solidFill>
                  <a:srgbClr val="000000"/>
                </a:solidFill>
                <a:latin typeface="Arial"/>
                <a:ea typeface="맑은 고딕" panose="020B0503020000020004" pitchFamily="34" charset="-127"/>
              </a:rPr>
              <a:t>Model 2 Ensemble</a:t>
            </a:r>
            <a:endParaRPr kumimoji="1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441929B-6A80-C297-9CBD-A06C02407236}"/>
              </a:ext>
            </a:extLst>
          </p:cNvPr>
          <p:cNvSpPr/>
          <p:nvPr/>
        </p:nvSpPr>
        <p:spPr>
          <a:xfrm>
            <a:off x="4030824" y="4404049"/>
            <a:ext cx="1073009" cy="320351"/>
          </a:xfrm>
          <a:prstGeom prst="rect">
            <a:avLst/>
          </a:prstGeom>
          <a:solidFill>
            <a:srgbClr val="F5F2EE">
              <a:alpha val="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4EB332F-4BE3-373D-A123-EDC3B45DBC1E}"/>
              </a:ext>
            </a:extLst>
          </p:cNvPr>
          <p:cNvSpPr/>
          <p:nvPr/>
        </p:nvSpPr>
        <p:spPr>
          <a:xfrm>
            <a:off x="9956800" y="3685249"/>
            <a:ext cx="1172937" cy="320351"/>
          </a:xfrm>
          <a:prstGeom prst="rect">
            <a:avLst/>
          </a:prstGeom>
          <a:solidFill>
            <a:srgbClr val="F5F2EE">
              <a:alpha val="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4535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72"/>
          <p:cNvSpPr txBox="1">
            <a:spLocks noGrp="1"/>
          </p:cNvSpPr>
          <p:nvPr>
            <p:ph type="title"/>
          </p:nvPr>
        </p:nvSpPr>
        <p:spPr>
          <a:xfrm>
            <a:off x="303233" y="511380"/>
            <a:ext cx="102900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ko-KR" altLang="en-US" sz="4000" b="1" dirty="0"/>
              <a:t>실험 결과</a:t>
            </a:r>
            <a:r>
              <a:rPr lang="en-US" altLang="ko-KR" sz="4000" b="1" dirty="0"/>
              <a:t> </a:t>
            </a:r>
            <a:r>
              <a:rPr lang="en-US" altLang="ko-KR" sz="4000" dirty="0"/>
              <a:t>(Confusion Matrix)</a:t>
            </a:r>
            <a:endParaRPr sz="4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CD4E31-2534-1605-1ED7-D54628FB772F}"/>
              </a:ext>
            </a:extLst>
          </p:cNvPr>
          <p:cNvSpPr txBox="1"/>
          <p:nvPr/>
        </p:nvSpPr>
        <p:spPr>
          <a:xfrm>
            <a:off x="418306" y="1467080"/>
            <a:ext cx="2095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dirty="0">
                <a:solidFill>
                  <a:srgbClr val="000000"/>
                </a:solidFill>
                <a:latin typeface="Arial"/>
                <a:ea typeface="맑은 고딕" panose="020B0503020000020004" pitchFamily="34" charset="-127"/>
              </a:rPr>
              <a:t>Model 1 Ensemble</a:t>
            </a:r>
            <a:endParaRPr kumimoji="1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95DA0EB-CA96-D09D-EBEE-B44F398178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3338" y="2028512"/>
            <a:ext cx="4375190" cy="3860114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C6F32EE-78A1-DAEF-62F8-8B234C844089}"/>
              </a:ext>
            </a:extLst>
          </p:cNvPr>
          <p:cNvSpPr txBox="1"/>
          <p:nvPr/>
        </p:nvSpPr>
        <p:spPr>
          <a:xfrm>
            <a:off x="6703338" y="1467080"/>
            <a:ext cx="62039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dirty="0">
                <a:solidFill>
                  <a:srgbClr val="000000"/>
                </a:solidFill>
                <a:latin typeface="Arial"/>
                <a:ea typeface="맑은 고딕" panose="020B0503020000020004" pitchFamily="34" charset="-127"/>
              </a:rPr>
              <a:t>Model 2 Ensemble</a:t>
            </a:r>
            <a:endParaRPr kumimoji="1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D80A59BC-669B-9EDB-0981-1AB82BD0C0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224" y="2028512"/>
            <a:ext cx="4375191" cy="3869418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48926930-0B33-7A6B-26FA-62DF7288EA94}"/>
              </a:ext>
            </a:extLst>
          </p:cNvPr>
          <p:cNvSpPr/>
          <p:nvPr/>
        </p:nvSpPr>
        <p:spPr>
          <a:xfrm>
            <a:off x="2120901" y="2269593"/>
            <a:ext cx="520700" cy="1032407"/>
          </a:xfrm>
          <a:prstGeom prst="rect">
            <a:avLst/>
          </a:prstGeom>
          <a:solidFill>
            <a:srgbClr val="F5F2EE">
              <a:alpha val="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B6DCE1D-1CF5-506A-EA20-B6763229A8A7}"/>
              </a:ext>
            </a:extLst>
          </p:cNvPr>
          <p:cNvSpPr/>
          <p:nvPr/>
        </p:nvSpPr>
        <p:spPr>
          <a:xfrm>
            <a:off x="2120901" y="3831693"/>
            <a:ext cx="520700" cy="499007"/>
          </a:xfrm>
          <a:prstGeom prst="rect">
            <a:avLst/>
          </a:prstGeom>
          <a:solidFill>
            <a:srgbClr val="F5F2EE">
              <a:alpha val="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967C6F7-524D-F0C5-055D-DEF120D82B6B}"/>
              </a:ext>
            </a:extLst>
          </p:cNvPr>
          <p:cNvSpPr/>
          <p:nvPr/>
        </p:nvSpPr>
        <p:spPr>
          <a:xfrm>
            <a:off x="2641601" y="3332686"/>
            <a:ext cx="520700" cy="499007"/>
          </a:xfrm>
          <a:prstGeom prst="rect">
            <a:avLst/>
          </a:prstGeom>
          <a:solidFill>
            <a:srgbClr val="F5F2EE">
              <a:alpha val="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721E4E4-9176-97BA-A77E-237311054C9A}"/>
              </a:ext>
            </a:extLst>
          </p:cNvPr>
          <p:cNvSpPr/>
          <p:nvPr/>
        </p:nvSpPr>
        <p:spPr>
          <a:xfrm>
            <a:off x="2641601" y="2304163"/>
            <a:ext cx="520700" cy="499007"/>
          </a:xfrm>
          <a:prstGeom prst="rect">
            <a:avLst/>
          </a:prstGeom>
          <a:solidFill>
            <a:srgbClr val="F5F2EE">
              <a:alpha val="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53868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72"/>
          <p:cNvSpPr txBox="1">
            <a:spLocks noGrp="1"/>
          </p:cNvSpPr>
          <p:nvPr>
            <p:ph type="title"/>
          </p:nvPr>
        </p:nvSpPr>
        <p:spPr>
          <a:xfrm>
            <a:off x="303233" y="511380"/>
            <a:ext cx="102900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ko-KR" altLang="en-US" sz="4000" b="1" dirty="0"/>
              <a:t>실험 결과 </a:t>
            </a:r>
            <a:r>
              <a:rPr lang="en-US" altLang="ko-KR" sz="4000" dirty="0"/>
              <a:t>(</a:t>
            </a:r>
            <a:r>
              <a:rPr lang="ko-KR" altLang="en-US" sz="4000" dirty="0"/>
              <a:t>볼카운트별 예측 정확도</a:t>
            </a:r>
            <a:r>
              <a:rPr lang="en-US" altLang="ko-KR" sz="4000" dirty="0"/>
              <a:t>)</a:t>
            </a:r>
            <a:endParaRPr sz="4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CD4E31-2534-1605-1ED7-D54628FB772F}"/>
              </a:ext>
            </a:extLst>
          </p:cNvPr>
          <p:cNvSpPr txBox="1"/>
          <p:nvPr/>
        </p:nvSpPr>
        <p:spPr>
          <a:xfrm>
            <a:off x="303233" y="1467080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dirty="0">
                <a:solidFill>
                  <a:srgbClr val="000000"/>
                </a:solidFill>
                <a:latin typeface="Arial"/>
                <a:ea typeface="맑은 고딕" panose="020B0503020000020004" pitchFamily="34" charset="-127"/>
              </a:rPr>
              <a:t>Model 1</a:t>
            </a:r>
            <a:endParaRPr kumimoji="1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C6F32EE-78A1-DAEF-62F8-8B234C844089}"/>
              </a:ext>
            </a:extLst>
          </p:cNvPr>
          <p:cNvSpPr txBox="1"/>
          <p:nvPr/>
        </p:nvSpPr>
        <p:spPr>
          <a:xfrm>
            <a:off x="6303928" y="1467080"/>
            <a:ext cx="62039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dirty="0">
                <a:solidFill>
                  <a:srgbClr val="000000"/>
                </a:solidFill>
                <a:latin typeface="Arial"/>
                <a:ea typeface="맑은 고딕" panose="020B0503020000020004" pitchFamily="34" charset="-127"/>
              </a:rPr>
              <a:t>Model 2</a:t>
            </a:r>
            <a:endParaRPr kumimoji="1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맑은 고딕" panose="020B0503020000020004" pitchFamily="34" charset="-127"/>
              <a:cs typeface="+mn-cs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DAEC1904-AD1A-2990-F0F3-8C824994FE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7827265"/>
              </p:ext>
            </p:extLst>
          </p:nvPr>
        </p:nvGraphicFramePr>
        <p:xfrm>
          <a:off x="303233" y="1836412"/>
          <a:ext cx="4838700" cy="445389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60450">
                  <a:extLst>
                    <a:ext uri="{9D8B030D-6E8A-4147-A177-3AD203B41FA5}">
                      <a16:colId xmlns:a16="http://schemas.microsoft.com/office/drawing/2014/main" val="2272231132"/>
                    </a:ext>
                  </a:extLst>
                </a:gridCol>
                <a:gridCol w="1123950">
                  <a:extLst>
                    <a:ext uri="{9D8B030D-6E8A-4147-A177-3AD203B41FA5}">
                      <a16:colId xmlns:a16="http://schemas.microsoft.com/office/drawing/2014/main" val="4170209829"/>
                    </a:ext>
                  </a:extLst>
                </a:gridCol>
                <a:gridCol w="1327150">
                  <a:extLst>
                    <a:ext uri="{9D8B030D-6E8A-4147-A177-3AD203B41FA5}">
                      <a16:colId xmlns:a16="http://schemas.microsoft.com/office/drawing/2014/main" val="121251909"/>
                    </a:ext>
                  </a:extLst>
                </a:gridCol>
                <a:gridCol w="1327150">
                  <a:extLst>
                    <a:ext uri="{9D8B030D-6E8A-4147-A177-3AD203B41FA5}">
                      <a16:colId xmlns:a16="http://schemas.microsoft.com/office/drawing/2014/main" val="195781652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sz="1800" kern="100" dirty="0">
                          <a:effectLst/>
                        </a:rPr>
                        <a:t>볼카운트</a:t>
                      </a:r>
                      <a:r>
                        <a:rPr lang="en-US" sz="1800" kern="100" dirty="0">
                          <a:effectLst/>
                        </a:rPr>
                        <a:t> </a:t>
                      </a:r>
                    </a:p>
                    <a:p>
                      <a:pPr algn="ctr" latinLnBrk="1"/>
                      <a:r>
                        <a:rPr lang="en-US" sz="1800" kern="100" dirty="0">
                          <a:effectLst/>
                        </a:rPr>
                        <a:t>(Count)</a:t>
                      </a:r>
                      <a:endParaRPr lang="ko-KR" sz="2000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800" kern="100" dirty="0" err="1">
                          <a:effectLst/>
                        </a:rPr>
                        <a:t>XGBoost</a:t>
                      </a:r>
                      <a:r>
                        <a:rPr lang="en-US" sz="1800" kern="100" dirty="0">
                          <a:effectLst/>
                        </a:rPr>
                        <a:t> </a:t>
                      </a:r>
                    </a:p>
                    <a:p>
                      <a:pPr algn="ctr" latinLnBrk="1"/>
                      <a:r>
                        <a:rPr lang="en-US" sz="1800" kern="100" dirty="0">
                          <a:effectLst/>
                        </a:rPr>
                        <a:t>(</a:t>
                      </a:r>
                      <a:r>
                        <a:rPr lang="ko-KR" sz="1800" kern="100" dirty="0">
                          <a:effectLst/>
                        </a:rPr>
                        <a:t>단일</a:t>
                      </a:r>
                      <a:r>
                        <a:rPr lang="en-US" sz="1800" kern="100" dirty="0">
                          <a:effectLst/>
                        </a:rPr>
                        <a:t>)</a:t>
                      </a:r>
                      <a:endParaRPr lang="ko-KR" sz="2000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800" kern="100" dirty="0" err="1">
                          <a:effectLst/>
                        </a:rPr>
                        <a:t>AutoGluon</a:t>
                      </a:r>
                      <a:r>
                        <a:rPr lang="en-US" sz="1800" kern="100" dirty="0">
                          <a:effectLst/>
                        </a:rPr>
                        <a:t> </a:t>
                      </a:r>
                    </a:p>
                    <a:p>
                      <a:pPr algn="ctr" latinLnBrk="1"/>
                      <a:r>
                        <a:rPr lang="en-US" sz="1800" kern="100" dirty="0">
                          <a:effectLst/>
                        </a:rPr>
                        <a:t>(</a:t>
                      </a:r>
                      <a:r>
                        <a:rPr lang="ko-KR" sz="1800" kern="100" dirty="0">
                          <a:effectLst/>
                        </a:rPr>
                        <a:t>단일</a:t>
                      </a:r>
                      <a:r>
                        <a:rPr lang="en-US" sz="1800" kern="100" dirty="0">
                          <a:effectLst/>
                        </a:rPr>
                        <a:t>)</a:t>
                      </a:r>
                      <a:endParaRPr lang="ko-KR" sz="2000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sz="1800" kern="100" dirty="0">
                          <a:effectLst/>
                        </a:rPr>
                        <a:t>앙상블</a:t>
                      </a:r>
                      <a:r>
                        <a:rPr lang="en-US" sz="1800" kern="100" dirty="0">
                          <a:effectLst/>
                        </a:rPr>
                        <a:t> </a:t>
                      </a:r>
                    </a:p>
                    <a:p>
                      <a:pPr algn="ctr" latinLnBrk="1"/>
                      <a:r>
                        <a:rPr lang="en-US" sz="1800" kern="100" dirty="0">
                          <a:effectLst/>
                        </a:rPr>
                        <a:t>(Ensemble)</a:t>
                      </a:r>
                      <a:endParaRPr lang="ko-KR" sz="2000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25340945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sz="2000" kern="100" dirty="0">
                          <a:effectLst/>
                        </a:rPr>
                        <a:t>0-0</a:t>
                      </a:r>
                      <a:endParaRPr lang="ko-KR" sz="2000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2000" kern="100">
                          <a:effectLst/>
                        </a:rPr>
                        <a:t>0.415</a:t>
                      </a:r>
                      <a:endParaRPr lang="ko-KR" sz="20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2000" kern="100">
                          <a:effectLst/>
                        </a:rPr>
                        <a:t>0.410</a:t>
                      </a:r>
                      <a:endParaRPr lang="ko-KR" sz="20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2000" kern="100">
                          <a:effectLst/>
                        </a:rPr>
                        <a:t>0.431</a:t>
                      </a:r>
                      <a:endParaRPr lang="ko-KR" sz="20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242629859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sz="2000" kern="100">
                          <a:effectLst/>
                        </a:rPr>
                        <a:t>0-1</a:t>
                      </a:r>
                      <a:endParaRPr lang="ko-KR" sz="20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2000" kern="100">
                          <a:effectLst/>
                        </a:rPr>
                        <a:t>0.261</a:t>
                      </a:r>
                      <a:endParaRPr lang="ko-KR" sz="20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2000" kern="100" dirty="0">
                          <a:effectLst/>
                        </a:rPr>
                        <a:t>0.341</a:t>
                      </a:r>
                      <a:endParaRPr lang="ko-KR" sz="2000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2000" kern="100">
                          <a:effectLst/>
                        </a:rPr>
                        <a:t>0.307</a:t>
                      </a:r>
                      <a:endParaRPr lang="ko-KR" sz="20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2214338621"/>
                  </a:ext>
                </a:extLst>
              </a:tr>
              <a:tr h="95336">
                <a:tc>
                  <a:txBody>
                    <a:bodyPr/>
                    <a:lstStyle/>
                    <a:p>
                      <a:pPr algn="ctr" latinLnBrk="1"/>
                      <a:r>
                        <a:rPr lang="en-US" sz="2000" kern="100">
                          <a:effectLst/>
                        </a:rPr>
                        <a:t>0-2</a:t>
                      </a:r>
                      <a:endParaRPr lang="ko-KR" sz="20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2000" kern="100">
                          <a:effectLst/>
                        </a:rPr>
                        <a:t>0.378</a:t>
                      </a:r>
                      <a:endParaRPr lang="ko-KR" sz="20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2000" kern="100">
                          <a:effectLst/>
                        </a:rPr>
                        <a:t>0.568</a:t>
                      </a:r>
                      <a:endParaRPr lang="ko-KR" sz="20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2000" kern="100">
                          <a:effectLst/>
                        </a:rPr>
                        <a:t>0.459</a:t>
                      </a:r>
                      <a:endParaRPr lang="ko-KR" sz="20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37911903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sz="2000" kern="100">
                          <a:effectLst/>
                        </a:rPr>
                        <a:t>1-0</a:t>
                      </a:r>
                      <a:endParaRPr lang="ko-KR" sz="20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2000" kern="100">
                          <a:effectLst/>
                        </a:rPr>
                        <a:t>0.443</a:t>
                      </a:r>
                      <a:endParaRPr lang="ko-KR" sz="20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2000" kern="100" dirty="0">
                          <a:effectLst/>
                        </a:rPr>
                        <a:t>0.311</a:t>
                      </a:r>
                      <a:endParaRPr lang="ko-KR" sz="2000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2000" kern="100" dirty="0">
                          <a:effectLst/>
                        </a:rPr>
                        <a:t>0.344</a:t>
                      </a:r>
                      <a:endParaRPr lang="ko-KR" sz="2000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2265575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sz="2000" kern="100">
                          <a:effectLst/>
                        </a:rPr>
                        <a:t>1-1</a:t>
                      </a:r>
                      <a:endParaRPr lang="ko-KR" sz="20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2000" kern="100">
                          <a:effectLst/>
                        </a:rPr>
                        <a:t>0.231</a:t>
                      </a:r>
                      <a:endParaRPr lang="ko-KR" sz="20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2000" kern="100">
                          <a:effectLst/>
                        </a:rPr>
                        <a:t>0.292</a:t>
                      </a:r>
                      <a:endParaRPr lang="ko-KR" sz="20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2000" kern="100">
                          <a:effectLst/>
                        </a:rPr>
                        <a:t>0.246</a:t>
                      </a:r>
                      <a:endParaRPr lang="ko-KR" sz="20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37357906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sz="2000" kern="100">
                          <a:effectLst/>
                        </a:rPr>
                        <a:t>1-2</a:t>
                      </a:r>
                      <a:endParaRPr lang="ko-KR" sz="20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2000" kern="100">
                          <a:effectLst/>
                        </a:rPr>
                        <a:t>0.306</a:t>
                      </a:r>
                      <a:endParaRPr lang="ko-KR" sz="20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2000" kern="100">
                          <a:effectLst/>
                        </a:rPr>
                        <a:t>0.371</a:t>
                      </a:r>
                      <a:endParaRPr lang="ko-KR" sz="20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2000" kern="100">
                          <a:effectLst/>
                        </a:rPr>
                        <a:t>0.323</a:t>
                      </a:r>
                      <a:endParaRPr lang="ko-KR" sz="20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3661503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sz="2000" kern="100">
                          <a:effectLst/>
                        </a:rPr>
                        <a:t>2-0</a:t>
                      </a:r>
                      <a:endParaRPr lang="ko-KR" sz="20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2000" kern="100">
                          <a:effectLst/>
                        </a:rPr>
                        <a:t>0.583</a:t>
                      </a:r>
                      <a:endParaRPr lang="ko-KR" sz="20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2000" kern="100">
                          <a:effectLst/>
                        </a:rPr>
                        <a:t>0.583</a:t>
                      </a:r>
                      <a:endParaRPr lang="ko-KR" sz="20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2000" kern="100">
                          <a:effectLst/>
                        </a:rPr>
                        <a:t>0.542</a:t>
                      </a:r>
                      <a:endParaRPr lang="ko-KR" sz="20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38750803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sz="2000" kern="100">
                          <a:effectLst/>
                        </a:rPr>
                        <a:t>2-1</a:t>
                      </a:r>
                      <a:endParaRPr lang="ko-KR" sz="20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2000" kern="100">
                          <a:effectLst/>
                        </a:rPr>
                        <a:t>0.276</a:t>
                      </a:r>
                      <a:endParaRPr lang="ko-KR" sz="20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2000" kern="100" dirty="0">
                          <a:effectLst/>
                        </a:rPr>
                        <a:t>0.172</a:t>
                      </a:r>
                      <a:endParaRPr lang="ko-KR" sz="2000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2000" kern="100">
                          <a:effectLst/>
                        </a:rPr>
                        <a:t>0.276</a:t>
                      </a:r>
                      <a:endParaRPr lang="ko-KR" sz="20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7880433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sz="2000" kern="100">
                          <a:effectLst/>
                        </a:rPr>
                        <a:t>2-2</a:t>
                      </a:r>
                      <a:endParaRPr lang="ko-KR" sz="20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2000" kern="100">
                          <a:effectLst/>
                        </a:rPr>
                        <a:t>0.222</a:t>
                      </a:r>
                      <a:endParaRPr lang="ko-KR" sz="20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2000" kern="100">
                          <a:effectLst/>
                        </a:rPr>
                        <a:t>0.333</a:t>
                      </a:r>
                      <a:endParaRPr lang="ko-KR" sz="20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2000" kern="100">
                          <a:effectLst/>
                        </a:rPr>
                        <a:t>0.241</a:t>
                      </a:r>
                      <a:endParaRPr lang="ko-KR" sz="20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318694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sz="2000" kern="100">
                          <a:effectLst/>
                        </a:rPr>
                        <a:t>3-0</a:t>
                      </a:r>
                      <a:endParaRPr lang="ko-KR" sz="20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2000" kern="100">
                          <a:effectLst/>
                        </a:rPr>
                        <a:t>0.667</a:t>
                      </a:r>
                      <a:endParaRPr lang="ko-KR" sz="20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2000" kern="100">
                          <a:effectLst/>
                        </a:rPr>
                        <a:t>0.333</a:t>
                      </a:r>
                      <a:endParaRPr lang="ko-KR" sz="20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2000" kern="100">
                          <a:effectLst/>
                        </a:rPr>
                        <a:t>0.500</a:t>
                      </a:r>
                      <a:endParaRPr lang="ko-KR" sz="20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5728155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sz="2000" kern="100">
                          <a:effectLst/>
                        </a:rPr>
                        <a:t>3-1</a:t>
                      </a:r>
                      <a:endParaRPr lang="ko-KR" sz="20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2000" kern="100">
                          <a:effectLst/>
                        </a:rPr>
                        <a:t>0.154</a:t>
                      </a:r>
                      <a:endParaRPr lang="ko-KR" sz="20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2000" kern="100">
                          <a:effectLst/>
                        </a:rPr>
                        <a:t>0.308</a:t>
                      </a:r>
                      <a:endParaRPr lang="ko-KR" sz="20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2000" kern="100">
                          <a:effectLst/>
                        </a:rPr>
                        <a:t>0.231</a:t>
                      </a:r>
                      <a:endParaRPr lang="ko-KR" sz="20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8735726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sz="2000" kern="100">
                          <a:effectLst/>
                        </a:rPr>
                        <a:t>3-2</a:t>
                      </a:r>
                      <a:endParaRPr lang="ko-KR" sz="20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2000" kern="100" dirty="0">
                          <a:effectLst/>
                        </a:rPr>
                        <a:t>0.379</a:t>
                      </a:r>
                      <a:endParaRPr lang="ko-KR" sz="2000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2000" kern="100">
                          <a:effectLst/>
                        </a:rPr>
                        <a:t>0.414</a:t>
                      </a:r>
                      <a:endParaRPr lang="ko-KR" sz="20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2000" kern="100" dirty="0">
                          <a:effectLst/>
                        </a:rPr>
                        <a:t>0.448</a:t>
                      </a:r>
                      <a:endParaRPr lang="ko-KR" sz="2000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3332050403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BC0791FC-D749-6838-1886-276A7E5307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4830080"/>
              </p:ext>
            </p:extLst>
          </p:nvPr>
        </p:nvGraphicFramePr>
        <p:xfrm>
          <a:off x="6303928" y="1836412"/>
          <a:ext cx="5364162" cy="451485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174750">
                  <a:extLst>
                    <a:ext uri="{9D8B030D-6E8A-4147-A177-3AD203B41FA5}">
                      <a16:colId xmlns:a16="http://schemas.microsoft.com/office/drawing/2014/main" val="3426352468"/>
                    </a:ext>
                  </a:extLst>
                </a:gridCol>
                <a:gridCol w="1246187">
                  <a:extLst>
                    <a:ext uri="{9D8B030D-6E8A-4147-A177-3AD203B41FA5}">
                      <a16:colId xmlns:a16="http://schemas.microsoft.com/office/drawing/2014/main" val="2502378931"/>
                    </a:ext>
                  </a:extLst>
                </a:gridCol>
                <a:gridCol w="1471613">
                  <a:extLst>
                    <a:ext uri="{9D8B030D-6E8A-4147-A177-3AD203B41FA5}">
                      <a16:colId xmlns:a16="http://schemas.microsoft.com/office/drawing/2014/main" val="1786969973"/>
                    </a:ext>
                  </a:extLst>
                </a:gridCol>
                <a:gridCol w="1471612">
                  <a:extLst>
                    <a:ext uri="{9D8B030D-6E8A-4147-A177-3AD203B41FA5}">
                      <a16:colId xmlns:a16="http://schemas.microsoft.com/office/drawing/2014/main" val="240200171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sz="2000" kern="100" dirty="0">
                          <a:effectLst/>
                        </a:rPr>
                        <a:t>볼카운트</a:t>
                      </a:r>
                      <a:r>
                        <a:rPr lang="en-US" sz="2000" kern="100" dirty="0">
                          <a:effectLst/>
                        </a:rPr>
                        <a:t> </a:t>
                      </a:r>
                    </a:p>
                    <a:p>
                      <a:pPr algn="ctr" latinLnBrk="1"/>
                      <a:r>
                        <a:rPr lang="en-US" sz="2000" kern="100" dirty="0">
                          <a:effectLst/>
                        </a:rPr>
                        <a:t>(Count)</a:t>
                      </a:r>
                      <a:endParaRPr lang="ko-KR" sz="2000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2000" kern="100" dirty="0" err="1">
                          <a:effectLst/>
                        </a:rPr>
                        <a:t>XGBoost</a:t>
                      </a:r>
                      <a:r>
                        <a:rPr lang="en-US" sz="2000" kern="100" dirty="0">
                          <a:effectLst/>
                        </a:rPr>
                        <a:t> </a:t>
                      </a:r>
                    </a:p>
                    <a:p>
                      <a:pPr algn="ctr" latinLnBrk="1"/>
                      <a:r>
                        <a:rPr lang="en-US" sz="2000" kern="100" dirty="0">
                          <a:effectLst/>
                        </a:rPr>
                        <a:t>(</a:t>
                      </a:r>
                      <a:r>
                        <a:rPr lang="ko-KR" sz="2000" kern="100" dirty="0">
                          <a:effectLst/>
                        </a:rPr>
                        <a:t>단일</a:t>
                      </a:r>
                      <a:r>
                        <a:rPr lang="en-US" sz="2000" kern="100" dirty="0">
                          <a:effectLst/>
                        </a:rPr>
                        <a:t>)</a:t>
                      </a:r>
                      <a:endParaRPr lang="ko-KR" sz="2000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2000" kern="100" dirty="0" err="1">
                          <a:effectLst/>
                        </a:rPr>
                        <a:t>AutoGluon</a:t>
                      </a:r>
                      <a:r>
                        <a:rPr lang="en-US" sz="2000" kern="100" dirty="0">
                          <a:effectLst/>
                        </a:rPr>
                        <a:t> </a:t>
                      </a:r>
                    </a:p>
                    <a:p>
                      <a:pPr algn="ctr" latinLnBrk="1"/>
                      <a:r>
                        <a:rPr lang="en-US" sz="2000" kern="100" dirty="0">
                          <a:effectLst/>
                        </a:rPr>
                        <a:t>(</a:t>
                      </a:r>
                      <a:r>
                        <a:rPr lang="ko-KR" sz="2000" kern="100" dirty="0">
                          <a:effectLst/>
                        </a:rPr>
                        <a:t>단일</a:t>
                      </a:r>
                      <a:r>
                        <a:rPr lang="en-US" sz="2000" kern="100" dirty="0">
                          <a:effectLst/>
                        </a:rPr>
                        <a:t>)</a:t>
                      </a:r>
                      <a:endParaRPr lang="ko-KR" sz="2000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sz="2000" kern="100" dirty="0">
                          <a:effectLst/>
                        </a:rPr>
                        <a:t>앙상블</a:t>
                      </a:r>
                      <a:r>
                        <a:rPr lang="en-US" sz="2000" kern="100" dirty="0">
                          <a:effectLst/>
                        </a:rPr>
                        <a:t> </a:t>
                      </a:r>
                    </a:p>
                    <a:p>
                      <a:pPr algn="ctr" latinLnBrk="1"/>
                      <a:r>
                        <a:rPr lang="en-US" sz="2000" kern="100" dirty="0">
                          <a:effectLst/>
                        </a:rPr>
                        <a:t>(Ensemble)</a:t>
                      </a:r>
                      <a:endParaRPr lang="ko-KR" sz="2000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6371377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sz="2000" kern="100" dirty="0">
                          <a:effectLst/>
                        </a:rPr>
                        <a:t>0-0</a:t>
                      </a:r>
                      <a:endParaRPr lang="ko-KR" sz="2000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800" kern="100" dirty="0">
                          <a:effectLst/>
                        </a:rPr>
                        <a:t>0.550</a:t>
                      </a:r>
                      <a:endParaRPr lang="ko-KR" sz="1800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800" kern="100" dirty="0">
                          <a:effectLst/>
                        </a:rPr>
                        <a:t>0.568</a:t>
                      </a:r>
                      <a:endParaRPr lang="ko-KR" sz="1800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800" kern="100" dirty="0">
                          <a:effectLst/>
                        </a:rPr>
                        <a:t>0.568</a:t>
                      </a:r>
                      <a:endParaRPr lang="ko-KR" sz="1800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29215818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sz="2000" kern="100" dirty="0">
                          <a:effectLst/>
                        </a:rPr>
                        <a:t>0-1</a:t>
                      </a:r>
                      <a:endParaRPr lang="ko-KR" sz="2000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800" kern="100" dirty="0">
                          <a:effectLst/>
                        </a:rPr>
                        <a:t>0.461</a:t>
                      </a:r>
                      <a:endParaRPr lang="ko-KR" sz="1800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800" kern="100">
                          <a:effectLst/>
                        </a:rPr>
                        <a:t>0.472</a:t>
                      </a:r>
                      <a:endParaRPr lang="ko-KR" sz="18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800" kern="100">
                          <a:effectLst/>
                        </a:rPr>
                        <a:t>0.483</a:t>
                      </a:r>
                      <a:endParaRPr lang="ko-KR" sz="18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29896438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sz="2000" kern="100" dirty="0">
                          <a:effectLst/>
                        </a:rPr>
                        <a:t>0-2</a:t>
                      </a:r>
                      <a:endParaRPr lang="ko-KR" sz="2000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800" kern="100">
                          <a:effectLst/>
                        </a:rPr>
                        <a:t>0.436</a:t>
                      </a:r>
                      <a:endParaRPr lang="ko-KR" sz="18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800" kern="100" dirty="0">
                          <a:effectLst/>
                        </a:rPr>
                        <a:t>0.590</a:t>
                      </a:r>
                      <a:endParaRPr lang="ko-KR" sz="1800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800" kern="100">
                          <a:effectLst/>
                        </a:rPr>
                        <a:t>0.487</a:t>
                      </a:r>
                      <a:endParaRPr lang="ko-KR" sz="18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238936172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sz="2000" kern="100" dirty="0">
                          <a:effectLst/>
                        </a:rPr>
                        <a:t>1-0</a:t>
                      </a:r>
                      <a:endParaRPr lang="ko-KR" sz="2000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800" kern="100">
                          <a:effectLst/>
                        </a:rPr>
                        <a:t>0.521</a:t>
                      </a:r>
                      <a:endParaRPr lang="ko-KR" sz="18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800" kern="100">
                          <a:effectLst/>
                        </a:rPr>
                        <a:t>0.549</a:t>
                      </a:r>
                      <a:endParaRPr lang="ko-KR" sz="18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800" kern="100" dirty="0">
                          <a:effectLst/>
                        </a:rPr>
                        <a:t>0.549</a:t>
                      </a:r>
                      <a:endParaRPr lang="ko-KR" sz="1800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6439245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sz="2000" kern="100" dirty="0">
                          <a:effectLst/>
                        </a:rPr>
                        <a:t>1-1</a:t>
                      </a:r>
                      <a:endParaRPr lang="ko-KR" sz="2000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800" kern="100">
                          <a:effectLst/>
                        </a:rPr>
                        <a:t>0.415</a:t>
                      </a:r>
                      <a:endParaRPr lang="ko-KR" sz="18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800" kern="100">
                          <a:effectLst/>
                        </a:rPr>
                        <a:t>0.523</a:t>
                      </a:r>
                      <a:endParaRPr lang="ko-KR" sz="18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800" kern="100">
                          <a:effectLst/>
                        </a:rPr>
                        <a:t>0.446</a:t>
                      </a:r>
                      <a:endParaRPr lang="ko-KR" sz="18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849982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sz="2000" kern="100" dirty="0">
                          <a:effectLst/>
                        </a:rPr>
                        <a:t>1-2</a:t>
                      </a:r>
                      <a:endParaRPr lang="ko-KR" sz="2000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800" kern="100">
                          <a:effectLst/>
                        </a:rPr>
                        <a:t>0.351</a:t>
                      </a:r>
                      <a:endParaRPr lang="ko-KR" sz="18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800" kern="100">
                          <a:effectLst/>
                        </a:rPr>
                        <a:t>0.404</a:t>
                      </a:r>
                      <a:endParaRPr lang="ko-KR" sz="18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800" kern="100">
                          <a:effectLst/>
                        </a:rPr>
                        <a:t>0.368</a:t>
                      </a:r>
                      <a:endParaRPr lang="ko-KR" sz="18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33535037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sz="2000" kern="100" dirty="0">
                          <a:effectLst/>
                        </a:rPr>
                        <a:t>2-0</a:t>
                      </a:r>
                      <a:endParaRPr lang="ko-KR" sz="2000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800" kern="100">
                          <a:effectLst/>
                        </a:rPr>
                        <a:t>0.600</a:t>
                      </a:r>
                      <a:endParaRPr lang="ko-KR" sz="18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800" kern="100">
                          <a:effectLst/>
                        </a:rPr>
                        <a:t>0.750</a:t>
                      </a:r>
                      <a:endParaRPr lang="ko-KR" sz="18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800" kern="100">
                          <a:effectLst/>
                        </a:rPr>
                        <a:t>0.700</a:t>
                      </a:r>
                      <a:endParaRPr lang="ko-KR" sz="18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35339949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sz="2000" kern="100" dirty="0">
                          <a:effectLst/>
                        </a:rPr>
                        <a:t>2-1</a:t>
                      </a:r>
                      <a:endParaRPr lang="ko-KR" sz="2000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800" kern="100">
                          <a:effectLst/>
                        </a:rPr>
                        <a:t>0.725</a:t>
                      </a:r>
                      <a:endParaRPr lang="ko-KR" sz="18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800" kern="100">
                          <a:effectLst/>
                        </a:rPr>
                        <a:t>0.775</a:t>
                      </a:r>
                      <a:endParaRPr lang="ko-KR" sz="18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800" kern="100">
                          <a:effectLst/>
                        </a:rPr>
                        <a:t>0.775</a:t>
                      </a:r>
                      <a:endParaRPr lang="ko-KR" sz="18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54628116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sz="2000" kern="100" dirty="0">
                          <a:effectLst/>
                        </a:rPr>
                        <a:t>2-2</a:t>
                      </a:r>
                      <a:endParaRPr lang="ko-KR" sz="2000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800" kern="100">
                          <a:effectLst/>
                        </a:rPr>
                        <a:t>0.309</a:t>
                      </a:r>
                      <a:endParaRPr lang="ko-KR" sz="18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800" kern="100">
                          <a:effectLst/>
                        </a:rPr>
                        <a:t>0.364</a:t>
                      </a:r>
                      <a:endParaRPr lang="ko-KR" sz="18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800" kern="100">
                          <a:effectLst/>
                        </a:rPr>
                        <a:t>0.309</a:t>
                      </a:r>
                      <a:endParaRPr lang="ko-KR" sz="18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9325638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sz="2000" kern="100" dirty="0">
                          <a:effectLst/>
                        </a:rPr>
                        <a:t>3-0</a:t>
                      </a:r>
                      <a:endParaRPr lang="ko-KR" sz="2000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800" kern="100">
                          <a:effectLst/>
                        </a:rPr>
                        <a:t>1.000</a:t>
                      </a:r>
                      <a:endParaRPr lang="ko-KR" sz="18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800" kern="100">
                          <a:effectLst/>
                        </a:rPr>
                        <a:t>1.000</a:t>
                      </a:r>
                      <a:endParaRPr lang="ko-KR" sz="18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800" kern="100">
                          <a:effectLst/>
                        </a:rPr>
                        <a:t>1.000</a:t>
                      </a:r>
                      <a:endParaRPr lang="ko-KR" sz="18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8482335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sz="2000" kern="100" dirty="0">
                          <a:effectLst/>
                        </a:rPr>
                        <a:t>3-1</a:t>
                      </a:r>
                      <a:endParaRPr lang="ko-KR" sz="2000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800" kern="100">
                          <a:effectLst/>
                        </a:rPr>
                        <a:t>0.762</a:t>
                      </a:r>
                      <a:endParaRPr lang="ko-KR" sz="18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800" kern="100">
                          <a:effectLst/>
                        </a:rPr>
                        <a:t>0.857</a:t>
                      </a:r>
                      <a:endParaRPr lang="ko-KR" sz="18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800" kern="100">
                          <a:effectLst/>
                        </a:rPr>
                        <a:t>0.810</a:t>
                      </a:r>
                      <a:endParaRPr lang="ko-KR" sz="18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9750720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sz="2000" kern="100" dirty="0">
                          <a:effectLst/>
                        </a:rPr>
                        <a:t>3-2</a:t>
                      </a:r>
                      <a:endParaRPr lang="ko-KR" sz="2000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800" kern="100" dirty="0">
                          <a:effectLst/>
                        </a:rPr>
                        <a:t>0.531</a:t>
                      </a:r>
                      <a:endParaRPr lang="ko-KR" sz="1800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800" kern="100">
                          <a:effectLst/>
                        </a:rPr>
                        <a:t>0.656</a:t>
                      </a:r>
                      <a:endParaRPr lang="ko-KR" sz="18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800" kern="100" dirty="0">
                          <a:effectLst/>
                        </a:rPr>
                        <a:t>0.562</a:t>
                      </a:r>
                      <a:endParaRPr lang="ko-KR" sz="1800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3218104499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13F768FD-40C8-8529-4AC1-247C1F1CF737}"/>
              </a:ext>
            </a:extLst>
          </p:cNvPr>
          <p:cNvSpPr/>
          <p:nvPr/>
        </p:nvSpPr>
        <p:spPr>
          <a:xfrm>
            <a:off x="3835399" y="1836412"/>
            <a:ext cx="1306533" cy="4453890"/>
          </a:xfrm>
          <a:prstGeom prst="rect">
            <a:avLst/>
          </a:prstGeom>
          <a:solidFill>
            <a:srgbClr val="F5F2EE">
              <a:alpha val="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D0BF276-1D48-2D11-9791-959878C4E2D5}"/>
              </a:ext>
            </a:extLst>
          </p:cNvPr>
          <p:cNvSpPr/>
          <p:nvPr/>
        </p:nvSpPr>
        <p:spPr>
          <a:xfrm>
            <a:off x="10236200" y="1836412"/>
            <a:ext cx="1431890" cy="4510208"/>
          </a:xfrm>
          <a:prstGeom prst="rect">
            <a:avLst/>
          </a:prstGeom>
          <a:solidFill>
            <a:srgbClr val="F5F2EE">
              <a:alpha val="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08908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72"/>
          <p:cNvSpPr txBox="1">
            <a:spLocks noGrp="1"/>
          </p:cNvSpPr>
          <p:nvPr>
            <p:ph type="title"/>
          </p:nvPr>
        </p:nvSpPr>
        <p:spPr>
          <a:xfrm>
            <a:off x="303233" y="511380"/>
            <a:ext cx="102900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ko-KR" altLang="en-US" sz="4000" b="1" dirty="0"/>
              <a:t>심층 분석</a:t>
            </a:r>
            <a:r>
              <a:rPr lang="en-US" altLang="ko-KR" sz="4000" dirty="0"/>
              <a:t>(</a:t>
            </a:r>
            <a:r>
              <a:rPr lang="ko-KR" altLang="en-US" sz="4000" dirty="0"/>
              <a:t>볼카운트 </a:t>
            </a:r>
            <a:r>
              <a:rPr lang="en-US" altLang="ko-KR" sz="4000" dirty="0"/>
              <a:t>&amp;</a:t>
            </a:r>
            <a:r>
              <a:rPr lang="ko-KR" altLang="en-US" sz="4000" dirty="0"/>
              <a:t> 위기 관리</a:t>
            </a:r>
            <a:r>
              <a:rPr lang="en-US" altLang="ko-KR" sz="4000" dirty="0"/>
              <a:t>)</a:t>
            </a:r>
            <a:endParaRPr sz="4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CD4E31-2534-1605-1ED7-D54628FB772F}"/>
              </a:ext>
            </a:extLst>
          </p:cNvPr>
          <p:cNvSpPr txBox="1"/>
          <p:nvPr/>
        </p:nvSpPr>
        <p:spPr>
          <a:xfrm>
            <a:off x="23607" y="1568680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 panose="020B0503020000020004" pitchFamily="34" charset="-127"/>
                <a:cs typeface="+mn-cs"/>
              </a:rPr>
              <a:t>Model 1</a:t>
            </a:r>
            <a:endParaRPr kumimoji="1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AE063F1-C735-F2B4-DC6E-27923F2E7D3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910"/>
          <a:stretch/>
        </p:blipFill>
        <p:spPr bwMode="auto">
          <a:xfrm>
            <a:off x="7253" y="1938012"/>
            <a:ext cx="6088747" cy="41134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5C3CEE2-665C-B6A6-118D-61EC942ABFA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149"/>
          <a:stretch/>
        </p:blipFill>
        <p:spPr bwMode="auto">
          <a:xfrm>
            <a:off x="6096000" y="1938012"/>
            <a:ext cx="6072393" cy="4113484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5F4106B-92BC-9EE1-9B17-9C28335C7A0A}"/>
              </a:ext>
            </a:extLst>
          </p:cNvPr>
          <p:cNvSpPr txBox="1"/>
          <p:nvPr/>
        </p:nvSpPr>
        <p:spPr>
          <a:xfrm>
            <a:off x="6112354" y="1568680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 panose="020B0503020000020004" pitchFamily="34" charset="-127"/>
                <a:cs typeface="+mn-cs"/>
              </a:rPr>
              <a:t>Model 2</a:t>
            </a:r>
            <a:endParaRPr kumimoji="1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7EF962E-75A1-6A6F-61CB-D28D7F690391}"/>
              </a:ext>
            </a:extLst>
          </p:cNvPr>
          <p:cNvSpPr/>
          <p:nvPr/>
        </p:nvSpPr>
        <p:spPr>
          <a:xfrm>
            <a:off x="1346792" y="4786356"/>
            <a:ext cx="2809762" cy="268244"/>
          </a:xfrm>
          <a:prstGeom prst="rect">
            <a:avLst/>
          </a:prstGeom>
          <a:solidFill>
            <a:srgbClr val="F5F2EE">
              <a:alpha val="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39AD022-36D6-6DAB-EFCB-E5BDE1C0C18C}"/>
              </a:ext>
            </a:extLst>
          </p:cNvPr>
          <p:cNvSpPr/>
          <p:nvPr/>
        </p:nvSpPr>
        <p:spPr>
          <a:xfrm>
            <a:off x="8357191" y="4786356"/>
            <a:ext cx="1888109" cy="297188"/>
          </a:xfrm>
          <a:prstGeom prst="rect">
            <a:avLst/>
          </a:prstGeom>
          <a:solidFill>
            <a:srgbClr val="F5F2EE">
              <a:alpha val="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19004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1" animBg="1"/>
      <p:bldP spid="15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72"/>
          <p:cNvSpPr txBox="1">
            <a:spLocks noGrp="1"/>
          </p:cNvSpPr>
          <p:nvPr>
            <p:ph type="title"/>
          </p:nvPr>
        </p:nvSpPr>
        <p:spPr>
          <a:xfrm>
            <a:off x="303233" y="511380"/>
            <a:ext cx="102900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ko-KR" altLang="en-US" sz="4000" b="1" dirty="0"/>
              <a:t>심층 분석</a:t>
            </a:r>
            <a:r>
              <a:rPr lang="en-US" altLang="ko-KR" sz="4000" dirty="0"/>
              <a:t>(</a:t>
            </a:r>
            <a:r>
              <a:rPr lang="ko-KR" altLang="en-US" sz="4000" dirty="0"/>
              <a:t>볼카운트 </a:t>
            </a:r>
            <a:r>
              <a:rPr lang="en-US" altLang="ko-KR" sz="4000" dirty="0"/>
              <a:t>&amp;</a:t>
            </a:r>
            <a:r>
              <a:rPr lang="ko-KR" altLang="en-US" sz="4000" dirty="0"/>
              <a:t> 위기 관리</a:t>
            </a:r>
            <a:r>
              <a:rPr lang="en-US" altLang="ko-KR" sz="4000" dirty="0"/>
              <a:t>)</a:t>
            </a:r>
            <a:endParaRPr sz="4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CD4E31-2534-1605-1ED7-D54628FB772F}"/>
              </a:ext>
            </a:extLst>
          </p:cNvPr>
          <p:cNvSpPr txBox="1"/>
          <p:nvPr/>
        </p:nvSpPr>
        <p:spPr>
          <a:xfrm>
            <a:off x="23607" y="1568680"/>
            <a:ext cx="3339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 panose="020B0503020000020004" pitchFamily="34" charset="-127"/>
                <a:cs typeface="+mn-cs"/>
              </a:rPr>
              <a:t>좌타자</a:t>
            </a:r>
            <a:r>
              <a: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 panose="020B0503020000020004" pitchFamily="34" charset="-127"/>
                <a:cs typeface="+mn-cs"/>
              </a:rPr>
              <a:t> 상대 </a:t>
            </a:r>
            <a:r>
              <a:rPr kumimoji="1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 panose="020B0503020000020004" pitchFamily="34" charset="-127"/>
                <a:cs typeface="+mn-cs"/>
              </a:rPr>
              <a:t>Model 2 </a:t>
            </a:r>
            <a:r>
              <a: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 panose="020B0503020000020004" pitchFamily="34" charset="-127"/>
                <a:cs typeface="+mn-cs"/>
              </a:rPr>
              <a:t>예측 분포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AE063F1-C735-F2B4-DC6E-27923F2E7D3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910"/>
          <a:stretch/>
        </p:blipFill>
        <p:spPr bwMode="auto">
          <a:xfrm>
            <a:off x="7253" y="1938012"/>
            <a:ext cx="6088747" cy="41134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5C3CEE2-665C-B6A6-118D-61EC942ABFA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149"/>
          <a:stretch/>
        </p:blipFill>
        <p:spPr bwMode="auto">
          <a:xfrm>
            <a:off x="6096000" y="1938012"/>
            <a:ext cx="6072393" cy="4113484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5F4106B-92BC-9EE1-9B17-9C28335C7A0A}"/>
              </a:ext>
            </a:extLst>
          </p:cNvPr>
          <p:cNvSpPr txBox="1"/>
          <p:nvPr/>
        </p:nvSpPr>
        <p:spPr>
          <a:xfrm>
            <a:off x="6112354" y="1568680"/>
            <a:ext cx="3339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>
                <a:solidFill>
                  <a:srgbClr val="000000"/>
                </a:solidFill>
                <a:latin typeface="Arial"/>
                <a:ea typeface="맑은 고딕" panose="020B0503020000020004" pitchFamily="34" charset="-127"/>
              </a:rPr>
              <a:t>우</a:t>
            </a:r>
            <a:r>
              <a: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 panose="020B0503020000020004" pitchFamily="34" charset="-127"/>
                <a:cs typeface="+mn-cs"/>
              </a:rPr>
              <a:t>타자 상대 </a:t>
            </a:r>
            <a:r>
              <a:rPr kumimoji="1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 panose="020B0503020000020004" pitchFamily="34" charset="-127"/>
                <a:cs typeface="+mn-cs"/>
              </a:rPr>
              <a:t>Model 2 </a:t>
            </a:r>
            <a:r>
              <a: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 panose="020B0503020000020004" pitchFamily="34" charset="-127"/>
                <a:cs typeface="+mn-cs"/>
              </a:rPr>
              <a:t>예측 분포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7EF962E-75A1-6A6F-61CB-D28D7F690391}"/>
              </a:ext>
            </a:extLst>
          </p:cNvPr>
          <p:cNvSpPr/>
          <p:nvPr/>
        </p:nvSpPr>
        <p:spPr>
          <a:xfrm>
            <a:off x="1346792" y="4786356"/>
            <a:ext cx="2809762" cy="268244"/>
          </a:xfrm>
          <a:prstGeom prst="rect">
            <a:avLst/>
          </a:prstGeom>
          <a:solidFill>
            <a:srgbClr val="F5F2EE">
              <a:alpha val="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39AD022-36D6-6DAB-EFCB-E5BDE1C0C18C}"/>
              </a:ext>
            </a:extLst>
          </p:cNvPr>
          <p:cNvSpPr/>
          <p:nvPr/>
        </p:nvSpPr>
        <p:spPr>
          <a:xfrm>
            <a:off x="8357191" y="4786356"/>
            <a:ext cx="1888109" cy="297188"/>
          </a:xfrm>
          <a:prstGeom prst="rect">
            <a:avLst/>
          </a:prstGeom>
          <a:solidFill>
            <a:srgbClr val="F5F2EE">
              <a:alpha val="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B635AE5-AEC1-4AFA-B1A8-75406B74F78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924"/>
          <a:stretch/>
        </p:blipFill>
        <p:spPr bwMode="auto">
          <a:xfrm>
            <a:off x="1" y="1938012"/>
            <a:ext cx="6088748" cy="4113484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FCF6626-7422-F168-7B14-5C9255A70D5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9647" y="1938012"/>
            <a:ext cx="6835463" cy="4113484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62E9D69F-83A1-E7DF-6408-32C46308D230}"/>
              </a:ext>
            </a:extLst>
          </p:cNvPr>
          <p:cNvSpPr/>
          <p:nvPr/>
        </p:nvSpPr>
        <p:spPr>
          <a:xfrm>
            <a:off x="4111604" y="2193598"/>
            <a:ext cx="1891708" cy="268245"/>
          </a:xfrm>
          <a:prstGeom prst="rect">
            <a:avLst/>
          </a:prstGeom>
          <a:solidFill>
            <a:srgbClr val="F5F2EE">
              <a:alpha val="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6F6B3F3-1B9B-F3D7-2EE4-85589300E285}"/>
              </a:ext>
            </a:extLst>
          </p:cNvPr>
          <p:cNvSpPr/>
          <p:nvPr/>
        </p:nvSpPr>
        <p:spPr>
          <a:xfrm>
            <a:off x="4111793" y="2780631"/>
            <a:ext cx="1891708" cy="268245"/>
          </a:xfrm>
          <a:prstGeom prst="rect">
            <a:avLst/>
          </a:prstGeom>
          <a:solidFill>
            <a:srgbClr val="F5F2EE">
              <a:alpha val="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CB76A0A-FFA4-BCF4-7BDC-F475B25731D6}"/>
              </a:ext>
            </a:extLst>
          </p:cNvPr>
          <p:cNvSpPr/>
          <p:nvPr/>
        </p:nvSpPr>
        <p:spPr>
          <a:xfrm>
            <a:off x="4122499" y="3628036"/>
            <a:ext cx="1891708" cy="268245"/>
          </a:xfrm>
          <a:prstGeom prst="rect">
            <a:avLst/>
          </a:prstGeom>
          <a:solidFill>
            <a:srgbClr val="F5F2EE">
              <a:alpha val="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B452D6A-395B-08E0-9460-989FD24CC8BD}"/>
              </a:ext>
            </a:extLst>
          </p:cNvPr>
          <p:cNvSpPr/>
          <p:nvPr/>
        </p:nvSpPr>
        <p:spPr>
          <a:xfrm>
            <a:off x="4122499" y="4518111"/>
            <a:ext cx="1891708" cy="268245"/>
          </a:xfrm>
          <a:prstGeom prst="rect">
            <a:avLst/>
          </a:prstGeom>
          <a:solidFill>
            <a:srgbClr val="F5F2EE">
              <a:alpha val="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0B77849-0864-2A4B-AA08-8130A8E1816E}"/>
              </a:ext>
            </a:extLst>
          </p:cNvPr>
          <p:cNvSpPr/>
          <p:nvPr/>
        </p:nvSpPr>
        <p:spPr>
          <a:xfrm>
            <a:off x="6465483" y="2194698"/>
            <a:ext cx="1891708" cy="268245"/>
          </a:xfrm>
          <a:prstGeom prst="rect">
            <a:avLst/>
          </a:prstGeom>
          <a:solidFill>
            <a:srgbClr val="F5F2EE">
              <a:alpha val="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310B232-1885-03A6-DCAB-8468697376D6}"/>
              </a:ext>
            </a:extLst>
          </p:cNvPr>
          <p:cNvSpPr/>
          <p:nvPr/>
        </p:nvSpPr>
        <p:spPr>
          <a:xfrm>
            <a:off x="6465483" y="2790875"/>
            <a:ext cx="1891708" cy="268245"/>
          </a:xfrm>
          <a:prstGeom prst="rect">
            <a:avLst/>
          </a:prstGeom>
          <a:solidFill>
            <a:srgbClr val="F5F2EE">
              <a:alpha val="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23A4E34-3132-D7BA-5EAF-9BC8D39504DA}"/>
              </a:ext>
            </a:extLst>
          </p:cNvPr>
          <p:cNvSpPr/>
          <p:nvPr/>
        </p:nvSpPr>
        <p:spPr>
          <a:xfrm>
            <a:off x="6465483" y="3628036"/>
            <a:ext cx="1891708" cy="268245"/>
          </a:xfrm>
          <a:prstGeom prst="rect">
            <a:avLst/>
          </a:prstGeom>
          <a:solidFill>
            <a:srgbClr val="F5F2EE">
              <a:alpha val="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254BE1B-FAB5-0BF3-3DFE-81C6669A7CF7}"/>
              </a:ext>
            </a:extLst>
          </p:cNvPr>
          <p:cNvSpPr/>
          <p:nvPr/>
        </p:nvSpPr>
        <p:spPr>
          <a:xfrm>
            <a:off x="6489685" y="4518111"/>
            <a:ext cx="1891708" cy="268245"/>
          </a:xfrm>
          <a:prstGeom prst="rect">
            <a:avLst/>
          </a:prstGeom>
          <a:solidFill>
            <a:srgbClr val="F5F2EE">
              <a:alpha val="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F16E6D4-4104-36DD-025C-CB719DBE4017}"/>
              </a:ext>
            </a:extLst>
          </p:cNvPr>
          <p:cNvSpPr/>
          <p:nvPr/>
        </p:nvSpPr>
        <p:spPr>
          <a:xfrm>
            <a:off x="10192911" y="2193598"/>
            <a:ext cx="1891708" cy="268245"/>
          </a:xfrm>
          <a:prstGeom prst="rect">
            <a:avLst/>
          </a:prstGeom>
          <a:solidFill>
            <a:srgbClr val="F5F2EE">
              <a:alpha val="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0D4D98E-2DAC-A6C7-5EFB-168DF320B9EC}"/>
              </a:ext>
            </a:extLst>
          </p:cNvPr>
          <p:cNvSpPr/>
          <p:nvPr/>
        </p:nvSpPr>
        <p:spPr>
          <a:xfrm>
            <a:off x="10193100" y="2780631"/>
            <a:ext cx="1891708" cy="268245"/>
          </a:xfrm>
          <a:prstGeom prst="rect">
            <a:avLst/>
          </a:prstGeom>
          <a:solidFill>
            <a:srgbClr val="F5F2EE">
              <a:alpha val="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12F9802-CB7B-1F15-CC4E-8662378759F4}"/>
              </a:ext>
            </a:extLst>
          </p:cNvPr>
          <p:cNvSpPr/>
          <p:nvPr/>
        </p:nvSpPr>
        <p:spPr>
          <a:xfrm>
            <a:off x="10203806" y="3628036"/>
            <a:ext cx="1891708" cy="268245"/>
          </a:xfrm>
          <a:prstGeom prst="rect">
            <a:avLst/>
          </a:prstGeom>
          <a:solidFill>
            <a:srgbClr val="F5F2EE">
              <a:alpha val="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CDA3073-7F2C-239B-7379-31E0838D3389}"/>
              </a:ext>
            </a:extLst>
          </p:cNvPr>
          <p:cNvSpPr/>
          <p:nvPr/>
        </p:nvSpPr>
        <p:spPr>
          <a:xfrm>
            <a:off x="10203806" y="4518111"/>
            <a:ext cx="1891708" cy="268245"/>
          </a:xfrm>
          <a:prstGeom prst="rect">
            <a:avLst/>
          </a:prstGeom>
          <a:solidFill>
            <a:srgbClr val="F5F2EE">
              <a:alpha val="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AB5CA580-2E8C-3621-E801-37BF549D013F}"/>
              </a:ext>
            </a:extLst>
          </p:cNvPr>
          <p:cNvSpPr/>
          <p:nvPr/>
        </p:nvSpPr>
        <p:spPr>
          <a:xfrm>
            <a:off x="376548" y="2193598"/>
            <a:ext cx="1891708" cy="268245"/>
          </a:xfrm>
          <a:prstGeom prst="rect">
            <a:avLst/>
          </a:prstGeom>
          <a:solidFill>
            <a:srgbClr val="F5F2EE">
              <a:alpha val="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63C3F29-1805-3477-967D-CFB6EB4156CB}"/>
              </a:ext>
            </a:extLst>
          </p:cNvPr>
          <p:cNvSpPr/>
          <p:nvPr/>
        </p:nvSpPr>
        <p:spPr>
          <a:xfrm>
            <a:off x="376737" y="2780631"/>
            <a:ext cx="1891708" cy="268245"/>
          </a:xfrm>
          <a:prstGeom prst="rect">
            <a:avLst/>
          </a:prstGeom>
          <a:solidFill>
            <a:srgbClr val="F5F2EE">
              <a:alpha val="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9803919-E8EB-4037-F93D-BA319C8DBDDE}"/>
              </a:ext>
            </a:extLst>
          </p:cNvPr>
          <p:cNvSpPr/>
          <p:nvPr/>
        </p:nvSpPr>
        <p:spPr>
          <a:xfrm>
            <a:off x="387443" y="3628036"/>
            <a:ext cx="1891708" cy="268245"/>
          </a:xfrm>
          <a:prstGeom prst="rect">
            <a:avLst/>
          </a:prstGeom>
          <a:solidFill>
            <a:srgbClr val="F5F2EE">
              <a:alpha val="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021A132E-A4B0-837F-9170-A7CB1E81B79A}"/>
              </a:ext>
            </a:extLst>
          </p:cNvPr>
          <p:cNvSpPr/>
          <p:nvPr/>
        </p:nvSpPr>
        <p:spPr>
          <a:xfrm>
            <a:off x="387443" y="4518111"/>
            <a:ext cx="1891708" cy="268245"/>
          </a:xfrm>
          <a:prstGeom prst="rect">
            <a:avLst/>
          </a:prstGeom>
          <a:solidFill>
            <a:srgbClr val="F5F2EE">
              <a:alpha val="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89779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3" grpId="0" animBg="1"/>
      <p:bldP spid="13" grpId="1" animBg="1"/>
      <p:bldP spid="17" grpId="0" animBg="1"/>
      <p:bldP spid="18" grpId="0" animBg="1"/>
      <p:bldP spid="19" grpId="0" animBg="1"/>
      <p:bldP spid="20" grpId="0" animBg="1"/>
      <p:bldP spid="22" grpId="0" animBg="1"/>
      <p:bldP spid="22" grpId="1" animBg="1"/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  <p:bldP spid="26" grpId="0" animBg="1"/>
      <p:bldP spid="27" grpId="0" animBg="1"/>
      <p:bldP spid="28" grpId="0" animBg="1"/>
      <p:bldP spid="2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72"/>
          <p:cNvSpPr txBox="1">
            <a:spLocks noGrp="1"/>
          </p:cNvSpPr>
          <p:nvPr>
            <p:ph type="title"/>
          </p:nvPr>
        </p:nvSpPr>
        <p:spPr>
          <a:xfrm>
            <a:off x="303233" y="511380"/>
            <a:ext cx="102900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ko-KR" altLang="en-US" sz="4000" b="1" dirty="0"/>
              <a:t>실전 활용 </a:t>
            </a:r>
            <a:r>
              <a:rPr lang="en-US" altLang="ko-KR" sz="4000" b="1" dirty="0"/>
              <a:t>(</a:t>
            </a:r>
            <a:r>
              <a:rPr lang="ko-KR" altLang="en-US" sz="4000" b="1" dirty="0"/>
              <a:t>전략 시트</a:t>
            </a:r>
            <a:r>
              <a:rPr lang="en-US" altLang="ko-KR" sz="4000" b="1" dirty="0"/>
              <a:t>)</a:t>
            </a:r>
            <a:endParaRPr sz="4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CD4E31-2534-1605-1ED7-D54628FB772F}"/>
              </a:ext>
            </a:extLst>
          </p:cNvPr>
          <p:cNvSpPr txBox="1"/>
          <p:nvPr/>
        </p:nvSpPr>
        <p:spPr>
          <a:xfrm>
            <a:off x="303233" y="1753346"/>
            <a:ext cx="3339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 panose="020B0503020000020004" pitchFamily="34" charset="-127"/>
                <a:cs typeface="+mn-cs"/>
              </a:rPr>
              <a:t>우타자</a:t>
            </a:r>
            <a:r>
              <a: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 panose="020B0503020000020004" pitchFamily="34" charset="-127"/>
                <a:cs typeface="+mn-cs"/>
              </a:rPr>
              <a:t> 상대 </a:t>
            </a:r>
            <a:r>
              <a:rPr kumimoji="1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 panose="020B0503020000020004" pitchFamily="34" charset="-127"/>
                <a:cs typeface="+mn-cs"/>
              </a:rPr>
              <a:t>Model 1 </a:t>
            </a:r>
            <a:r>
              <a:rPr kumimoji="1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 panose="020B0503020000020004" pitchFamily="34" charset="-127"/>
                <a:cs typeface="+mn-cs"/>
              </a:rPr>
              <a:t>구종</a:t>
            </a:r>
            <a:r>
              <a: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 panose="020B0503020000020004" pitchFamily="34" charset="-127"/>
                <a:cs typeface="+mn-cs"/>
              </a:rPr>
              <a:t> 예측</a:t>
            </a:r>
          </a:p>
        </p:txBody>
      </p:sp>
      <p:pic>
        <p:nvPicPr>
          <p:cNvPr id="21506" name="Picture 2">
            <a:extLst>
              <a:ext uri="{FF2B5EF4-FFF2-40B4-BE49-F238E27FC236}">
                <a16:creationId xmlns:a16="http://schemas.microsoft.com/office/drawing/2014/main" id="{ABC98255-4B19-2911-C422-BC3F792543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17" r="227" b="60523"/>
          <a:stretch/>
        </p:blipFill>
        <p:spPr bwMode="auto">
          <a:xfrm>
            <a:off x="150161" y="2282512"/>
            <a:ext cx="11738606" cy="3915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37960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72"/>
          <p:cNvSpPr txBox="1">
            <a:spLocks noGrp="1"/>
          </p:cNvSpPr>
          <p:nvPr>
            <p:ph type="title"/>
          </p:nvPr>
        </p:nvSpPr>
        <p:spPr>
          <a:xfrm>
            <a:off x="303233" y="511380"/>
            <a:ext cx="102900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ko-KR" altLang="en-US" sz="4000" b="1" dirty="0"/>
              <a:t>실전 활용 </a:t>
            </a:r>
            <a:r>
              <a:rPr lang="en-US" altLang="ko-KR" sz="4000" b="1" dirty="0"/>
              <a:t>(</a:t>
            </a:r>
            <a:r>
              <a:rPr lang="ko-KR" altLang="en-US" sz="4000" b="1" dirty="0"/>
              <a:t>전략 시트</a:t>
            </a:r>
            <a:r>
              <a:rPr lang="en-US" altLang="ko-KR" sz="4000" b="1" dirty="0"/>
              <a:t>)</a:t>
            </a:r>
            <a:endParaRPr sz="4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CD4E31-2534-1605-1ED7-D54628FB772F}"/>
              </a:ext>
            </a:extLst>
          </p:cNvPr>
          <p:cNvSpPr txBox="1"/>
          <p:nvPr/>
        </p:nvSpPr>
        <p:spPr>
          <a:xfrm>
            <a:off x="303233" y="1753346"/>
            <a:ext cx="3339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>
                <a:solidFill>
                  <a:srgbClr val="000000"/>
                </a:solidFill>
                <a:latin typeface="Arial"/>
                <a:ea typeface="맑은 고딕" panose="020B0503020000020004" pitchFamily="34" charset="-127"/>
              </a:rPr>
              <a:t>좌</a:t>
            </a:r>
            <a:r>
              <a: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 panose="020B0503020000020004" pitchFamily="34" charset="-127"/>
                <a:cs typeface="+mn-cs"/>
              </a:rPr>
              <a:t>타자 상대 </a:t>
            </a:r>
            <a:r>
              <a:rPr kumimoji="1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 panose="020B0503020000020004" pitchFamily="34" charset="-127"/>
                <a:cs typeface="+mn-cs"/>
              </a:rPr>
              <a:t>Model 1 </a:t>
            </a:r>
            <a:r>
              <a:rPr kumimoji="1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 panose="020B0503020000020004" pitchFamily="34" charset="-127"/>
                <a:cs typeface="+mn-cs"/>
              </a:rPr>
              <a:t>구종</a:t>
            </a:r>
            <a:r>
              <a: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 panose="020B0503020000020004" pitchFamily="34" charset="-127"/>
                <a:cs typeface="+mn-cs"/>
              </a:rPr>
              <a:t> 예측</a:t>
            </a:r>
          </a:p>
        </p:txBody>
      </p:sp>
      <p:pic>
        <p:nvPicPr>
          <p:cNvPr id="20482" name="Picture 2">
            <a:extLst>
              <a:ext uri="{FF2B5EF4-FFF2-40B4-BE49-F238E27FC236}">
                <a16:creationId xmlns:a16="http://schemas.microsoft.com/office/drawing/2014/main" id="{1AD58554-39B1-36E8-2998-EF20C87B8E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63333" r="-742" b="10000"/>
          <a:stretch/>
        </p:blipFill>
        <p:spPr bwMode="auto">
          <a:xfrm>
            <a:off x="303233" y="2282512"/>
            <a:ext cx="11788804" cy="3851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47020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72"/>
          <p:cNvSpPr txBox="1">
            <a:spLocks noGrp="1"/>
          </p:cNvSpPr>
          <p:nvPr>
            <p:ph type="title"/>
          </p:nvPr>
        </p:nvSpPr>
        <p:spPr>
          <a:xfrm>
            <a:off x="303233" y="511380"/>
            <a:ext cx="102900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ko-KR" altLang="en-US" sz="4000" b="1" dirty="0"/>
              <a:t>실전 활용 </a:t>
            </a:r>
            <a:r>
              <a:rPr lang="en-US" altLang="ko-KR" sz="4000" b="1" dirty="0"/>
              <a:t>(</a:t>
            </a:r>
            <a:r>
              <a:rPr lang="ko-KR" altLang="en-US" sz="4000" b="1" dirty="0"/>
              <a:t>전략 시트</a:t>
            </a:r>
            <a:r>
              <a:rPr lang="en-US" altLang="ko-KR" sz="4000" b="1" dirty="0"/>
              <a:t>)</a:t>
            </a:r>
            <a:endParaRPr sz="4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CD4E31-2534-1605-1ED7-D54628FB772F}"/>
              </a:ext>
            </a:extLst>
          </p:cNvPr>
          <p:cNvSpPr txBox="1"/>
          <p:nvPr/>
        </p:nvSpPr>
        <p:spPr>
          <a:xfrm>
            <a:off x="303233" y="1753346"/>
            <a:ext cx="3339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 panose="020B0503020000020004" pitchFamily="34" charset="-127"/>
                <a:cs typeface="+mn-cs"/>
              </a:rPr>
              <a:t>우타자</a:t>
            </a:r>
            <a:r>
              <a: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 panose="020B0503020000020004" pitchFamily="34" charset="-127"/>
                <a:cs typeface="+mn-cs"/>
              </a:rPr>
              <a:t> 상대 </a:t>
            </a:r>
            <a:r>
              <a:rPr kumimoji="1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 panose="020B0503020000020004" pitchFamily="34" charset="-127"/>
                <a:cs typeface="+mn-cs"/>
              </a:rPr>
              <a:t>Model 2 </a:t>
            </a:r>
            <a:r>
              <a:rPr kumimoji="1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 panose="020B0503020000020004" pitchFamily="34" charset="-127"/>
                <a:cs typeface="+mn-cs"/>
              </a:rPr>
              <a:t>구종</a:t>
            </a:r>
            <a:r>
              <a: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 panose="020B0503020000020004" pitchFamily="34" charset="-127"/>
                <a:cs typeface="+mn-cs"/>
              </a:rPr>
              <a:t> 예측</a:t>
            </a:r>
          </a:p>
        </p:txBody>
      </p:sp>
      <p:pic>
        <p:nvPicPr>
          <p:cNvPr id="18434" name="Picture 2">
            <a:extLst>
              <a:ext uri="{FF2B5EF4-FFF2-40B4-BE49-F238E27FC236}">
                <a16:creationId xmlns:a16="http://schemas.microsoft.com/office/drawing/2014/main" id="{C72812B3-DC61-2451-C818-D62A1E743B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60" r="-1428" b="60443"/>
          <a:stretch/>
        </p:blipFill>
        <p:spPr bwMode="auto">
          <a:xfrm>
            <a:off x="303233" y="2171878"/>
            <a:ext cx="11852236" cy="3922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74909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75"/>
          <p:cNvSpPr txBox="1">
            <a:spLocks noGrp="1"/>
          </p:cNvSpPr>
          <p:nvPr>
            <p:ph type="title"/>
          </p:nvPr>
        </p:nvSpPr>
        <p:spPr>
          <a:xfrm>
            <a:off x="414514" y="459958"/>
            <a:ext cx="85696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l">
              <a:buSzPts val="1100"/>
            </a:pPr>
            <a:r>
              <a:rPr lang="ko-KR" altLang="en-US" sz="4000" b="1" dirty="0"/>
              <a:t>연구 배경</a:t>
            </a:r>
            <a:endParaRPr sz="4000" b="1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655EB79C-17D2-75C9-F58E-BBEA932240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8579" y="1223558"/>
            <a:ext cx="6534842" cy="4907666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72"/>
          <p:cNvSpPr txBox="1">
            <a:spLocks noGrp="1"/>
          </p:cNvSpPr>
          <p:nvPr>
            <p:ph type="title"/>
          </p:nvPr>
        </p:nvSpPr>
        <p:spPr>
          <a:xfrm>
            <a:off x="303233" y="511380"/>
            <a:ext cx="102900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ko-KR" altLang="en-US" sz="4000" b="1" dirty="0"/>
              <a:t>실전 활용 </a:t>
            </a:r>
            <a:r>
              <a:rPr lang="en-US" altLang="ko-KR" sz="4000" b="1" dirty="0"/>
              <a:t>(</a:t>
            </a:r>
            <a:r>
              <a:rPr lang="ko-KR" altLang="en-US" sz="4000" b="1" dirty="0"/>
              <a:t>전략 시트</a:t>
            </a:r>
            <a:r>
              <a:rPr lang="en-US" altLang="ko-KR" sz="4000" b="1" dirty="0"/>
              <a:t>)</a:t>
            </a:r>
            <a:endParaRPr sz="4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CD4E31-2534-1605-1ED7-D54628FB772F}"/>
              </a:ext>
            </a:extLst>
          </p:cNvPr>
          <p:cNvSpPr txBox="1"/>
          <p:nvPr/>
        </p:nvSpPr>
        <p:spPr>
          <a:xfrm>
            <a:off x="303233" y="1753346"/>
            <a:ext cx="3339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 panose="020B0503020000020004" pitchFamily="34" charset="-127"/>
                <a:cs typeface="+mn-cs"/>
              </a:rPr>
              <a:t>좌타자</a:t>
            </a:r>
            <a:r>
              <a: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 panose="020B0503020000020004" pitchFamily="34" charset="-127"/>
                <a:cs typeface="+mn-cs"/>
              </a:rPr>
              <a:t> 상대 </a:t>
            </a:r>
            <a:r>
              <a:rPr kumimoji="1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 panose="020B0503020000020004" pitchFamily="34" charset="-127"/>
                <a:cs typeface="+mn-cs"/>
              </a:rPr>
              <a:t>Model 2 </a:t>
            </a:r>
            <a:r>
              <a:rPr kumimoji="1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 panose="020B0503020000020004" pitchFamily="34" charset="-127"/>
                <a:cs typeface="+mn-cs"/>
              </a:rPr>
              <a:t>구종</a:t>
            </a:r>
            <a:r>
              <a: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 panose="020B0503020000020004" pitchFamily="34" charset="-127"/>
                <a:cs typeface="+mn-cs"/>
              </a:rPr>
              <a:t> 예측</a:t>
            </a:r>
          </a:p>
        </p:txBody>
      </p:sp>
      <p:pic>
        <p:nvPicPr>
          <p:cNvPr id="18434" name="Picture 2">
            <a:extLst>
              <a:ext uri="{FF2B5EF4-FFF2-40B4-BE49-F238E27FC236}">
                <a16:creationId xmlns:a16="http://schemas.microsoft.com/office/drawing/2014/main" id="{C72812B3-DC61-2451-C818-D62A1E743B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60" r="-1428" b="60443"/>
          <a:stretch/>
        </p:blipFill>
        <p:spPr bwMode="auto">
          <a:xfrm>
            <a:off x="303233" y="2171878"/>
            <a:ext cx="11852236" cy="3922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E17CADFE-7A76-75A0-3E41-09FC0158F6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963" r="172" b="9151"/>
          <a:stretch/>
        </p:blipFill>
        <p:spPr bwMode="auto">
          <a:xfrm>
            <a:off x="303233" y="2171878"/>
            <a:ext cx="11652556" cy="4017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68089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72"/>
          <p:cNvSpPr txBox="1">
            <a:spLocks noGrp="1"/>
          </p:cNvSpPr>
          <p:nvPr>
            <p:ph type="title"/>
          </p:nvPr>
        </p:nvSpPr>
        <p:spPr>
          <a:xfrm>
            <a:off x="303233" y="511380"/>
            <a:ext cx="102900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ko-KR" altLang="en-US" sz="4000" b="1" dirty="0"/>
              <a:t>결론</a:t>
            </a:r>
            <a:endParaRPr sz="4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CD4E31-2534-1605-1ED7-D54628FB772F}"/>
              </a:ext>
            </a:extLst>
          </p:cNvPr>
          <p:cNvSpPr txBox="1"/>
          <p:nvPr/>
        </p:nvSpPr>
        <p:spPr>
          <a:xfrm>
            <a:off x="303233" y="1753346"/>
            <a:ext cx="65309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i="0" u="none" strike="noStrike" dirty="0">
                <a:solidFill>
                  <a:srgbClr val="000000"/>
                </a:solidFill>
                <a:effectLst/>
                <a:latin typeface="-webkit-standard"/>
              </a:rPr>
              <a:t>요약</a:t>
            </a:r>
            <a:r>
              <a:rPr lang="en-US" altLang="ko-KR" b="1" i="0" u="none" strike="noStrike" dirty="0">
                <a:solidFill>
                  <a:srgbClr val="000000"/>
                </a:solidFill>
                <a:effectLst/>
                <a:latin typeface="-webkit-standard"/>
              </a:rPr>
              <a:t>:</a:t>
            </a:r>
            <a:r>
              <a:rPr lang="ko-KR" altLang="en-US" b="1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ko-KR" alt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앙상블 </a:t>
            </a:r>
            <a:r>
              <a:rPr lang="en-US" altLang="ko-KR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+ </a:t>
            </a:r>
            <a:r>
              <a:rPr lang="ko-KR" alt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범주화로 정확도 </a:t>
            </a:r>
            <a:r>
              <a:rPr lang="en-US" altLang="ko-KR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47% </a:t>
            </a:r>
            <a:r>
              <a:rPr lang="ko-KR" alt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향상 </a:t>
            </a:r>
            <a:r>
              <a:rPr lang="en-US" altLang="ko-KR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&amp; </a:t>
            </a:r>
            <a:r>
              <a:rPr lang="ko-KR" alt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데이터 불균형 해결</a:t>
            </a:r>
            <a:r>
              <a:rPr lang="en-US" altLang="ko-KR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i="0" u="none" strike="noStrike" dirty="0">
                <a:solidFill>
                  <a:srgbClr val="000000"/>
                </a:solidFill>
                <a:effectLst/>
              </a:rPr>
              <a:t>의의</a:t>
            </a:r>
            <a:r>
              <a:rPr lang="en-US" altLang="ko-KR" b="1" i="0" u="none" strike="noStrike" dirty="0">
                <a:solidFill>
                  <a:srgbClr val="000000"/>
                </a:solidFill>
                <a:effectLst/>
              </a:rPr>
              <a:t>:</a:t>
            </a:r>
            <a:r>
              <a:rPr lang="ko-KR" alt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 투수의 심리</a:t>
            </a:r>
            <a:r>
              <a:rPr lang="en-US" altLang="ko-KR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(</a:t>
            </a:r>
            <a:r>
              <a:rPr lang="ko-KR" alt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위기 관리</a:t>
            </a:r>
            <a:r>
              <a:rPr lang="en-US" altLang="ko-KR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)</a:t>
            </a:r>
            <a:r>
              <a:rPr lang="ko-KR" alt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와 전략</a:t>
            </a:r>
            <a:r>
              <a:rPr lang="en-US" altLang="ko-KR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(</a:t>
            </a:r>
            <a:r>
              <a:rPr lang="ko-KR" alt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플래툰</a:t>
            </a:r>
            <a:r>
              <a:rPr lang="en-US" altLang="ko-KR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)</a:t>
            </a:r>
            <a:r>
              <a:rPr lang="ko-KR" alt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을 데이터로 입증</a:t>
            </a:r>
            <a:r>
              <a:rPr lang="en-US" altLang="ko-KR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.</a:t>
            </a:r>
            <a:endParaRPr kumimoji="1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99511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72"/>
          <p:cNvSpPr txBox="1">
            <a:spLocks noGrp="1"/>
          </p:cNvSpPr>
          <p:nvPr>
            <p:ph type="title"/>
          </p:nvPr>
        </p:nvSpPr>
        <p:spPr>
          <a:xfrm>
            <a:off x="303233" y="511380"/>
            <a:ext cx="102900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ko-KR" altLang="en-US" sz="4000" b="1" dirty="0"/>
              <a:t>질의 응답</a:t>
            </a:r>
            <a:endParaRPr sz="4000" dirty="0"/>
          </a:p>
        </p:txBody>
      </p:sp>
      <p:grpSp>
        <p:nvGrpSpPr>
          <p:cNvPr id="8" name="Google Shape;7855;p146">
            <a:extLst>
              <a:ext uri="{FF2B5EF4-FFF2-40B4-BE49-F238E27FC236}">
                <a16:creationId xmlns:a16="http://schemas.microsoft.com/office/drawing/2014/main" id="{E3FB0C65-56C3-CFC2-1D8C-F72C12FBAA35}"/>
              </a:ext>
            </a:extLst>
          </p:cNvPr>
          <p:cNvGrpSpPr/>
          <p:nvPr/>
        </p:nvGrpSpPr>
        <p:grpSpPr>
          <a:xfrm>
            <a:off x="3473383" y="1488390"/>
            <a:ext cx="3949699" cy="3881220"/>
            <a:chOff x="-35118325" y="3202075"/>
            <a:chExt cx="281975" cy="291450"/>
          </a:xfrm>
        </p:grpSpPr>
        <p:sp>
          <p:nvSpPr>
            <p:cNvPr id="9" name="Google Shape;7856;p146">
              <a:extLst>
                <a:ext uri="{FF2B5EF4-FFF2-40B4-BE49-F238E27FC236}">
                  <a16:creationId xmlns:a16="http://schemas.microsoft.com/office/drawing/2014/main" id="{5367015A-97B6-CED7-60C4-4ECD5262E573}"/>
                </a:ext>
              </a:extLst>
            </p:cNvPr>
            <p:cNvSpPr/>
            <p:nvPr/>
          </p:nvSpPr>
          <p:spPr>
            <a:xfrm>
              <a:off x="-35008050" y="3202075"/>
              <a:ext cx="171700" cy="171250"/>
            </a:xfrm>
            <a:custGeom>
              <a:avLst/>
              <a:gdLst/>
              <a:ahLst/>
              <a:cxnLst/>
              <a:rect l="l" t="t" r="r" b="b"/>
              <a:pathLst>
                <a:path w="6868" h="6850" extrusionOk="0">
                  <a:moveTo>
                    <a:pt x="3466" y="1355"/>
                  </a:moveTo>
                  <a:cubicBezTo>
                    <a:pt x="4222" y="1355"/>
                    <a:pt x="4852" y="1985"/>
                    <a:pt x="4852" y="2741"/>
                  </a:cubicBezTo>
                  <a:lnTo>
                    <a:pt x="4852" y="4127"/>
                  </a:lnTo>
                  <a:cubicBezTo>
                    <a:pt x="4852" y="4348"/>
                    <a:pt x="4757" y="4600"/>
                    <a:pt x="4631" y="4821"/>
                  </a:cubicBezTo>
                  <a:lnTo>
                    <a:pt x="4726" y="4915"/>
                  </a:lnTo>
                  <a:cubicBezTo>
                    <a:pt x="4852" y="5041"/>
                    <a:pt x="4852" y="5262"/>
                    <a:pt x="4726" y="5388"/>
                  </a:cubicBezTo>
                  <a:cubicBezTo>
                    <a:pt x="4663" y="5451"/>
                    <a:pt x="4576" y="5482"/>
                    <a:pt x="4489" y="5482"/>
                  </a:cubicBezTo>
                  <a:cubicBezTo>
                    <a:pt x="4403" y="5482"/>
                    <a:pt x="4316" y="5451"/>
                    <a:pt x="4253" y="5388"/>
                  </a:cubicBezTo>
                  <a:lnTo>
                    <a:pt x="4190" y="5293"/>
                  </a:lnTo>
                  <a:cubicBezTo>
                    <a:pt x="3970" y="5419"/>
                    <a:pt x="3749" y="5514"/>
                    <a:pt x="3466" y="5514"/>
                  </a:cubicBezTo>
                  <a:cubicBezTo>
                    <a:pt x="2709" y="5514"/>
                    <a:pt x="2079" y="4884"/>
                    <a:pt x="2079" y="4127"/>
                  </a:cubicBezTo>
                  <a:lnTo>
                    <a:pt x="2079" y="2741"/>
                  </a:lnTo>
                  <a:cubicBezTo>
                    <a:pt x="2079" y="1985"/>
                    <a:pt x="2709" y="1355"/>
                    <a:pt x="3466" y="1355"/>
                  </a:cubicBezTo>
                  <a:close/>
                  <a:moveTo>
                    <a:pt x="3466" y="0"/>
                  </a:moveTo>
                  <a:cubicBezTo>
                    <a:pt x="1575" y="0"/>
                    <a:pt x="32" y="1576"/>
                    <a:pt x="32" y="3403"/>
                  </a:cubicBezTo>
                  <a:cubicBezTo>
                    <a:pt x="32" y="4001"/>
                    <a:pt x="189" y="4569"/>
                    <a:pt x="473" y="5104"/>
                  </a:cubicBezTo>
                  <a:lnTo>
                    <a:pt x="32" y="6396"/>
                  </a:lnTo>
                  <a:cubicBezTo>
                    <a:pt x="0" y="6522"/>
                    <a:pt x="32" y="6679"/>
                    <a:pt x="126" y="6774"/>
                  </a:cubicBezTo>
                  <a:cubicBezTo>
                    <a:pt x="172" y="6820"/>
                    <a:pt x="269" y="6849"/>
                    <a:pt x="367" y="6849"/>
                  </a:cubicBezTo>
                  <a:cubicBezTo>
                    <a:pt x="403" y="6849"/>
                    <a:pt x="439" y="6845"/>
                    <a:pt x="473" y="6837"/>
                  </a:cubicBezTo>
                  <a:lnTo>
                    <a:pt x="1764" y="6396"/>
                  </a:lnTo>
                  <a:cubicBezTo>
                    <a:pt x="2300" y="6679"/>
                    <a:pt x="2867" y="6837"/>
                    <a:pt x="3466" y="6837"/>
                  </a:cubicBezTo>
                  <a:cubicBezTo>
                    <a:pt x="5356" y="6837"/>
                    <a:pt x="6868" y="5293"/>
                    <a:pt x="6868" y="3403"/>
                  </a:cubicBezTo>
                  <a:cubicBezTo>
                    <a:pt x="6868" y="1513"/>
                    <a:pt x="5356" y="0"/>
                    <a:pt x="346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atinLnBrk="0">
                <a:buClr>
                  <a:srgbClr val="000000"/>
                </a:buClr>
                <a:buFont typeface="Arial"/>
                <a:buNone/>
              </a:pPr>
              <a:endParaRPr sz="1400" kern="0" dirty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0" name="Google Shape;7857;p146">
              <a:extLst>
                <a:ext uri="{FF2B5EF4-FFF2-40B4-BE49-F238E27FC236}">
                  <a16:creationId xmlns:a16="http://schemas.microsoft.com/office/drawing/2014/main" id="{AB57A180-A307-CF6E-FB06-5496C3C37DB3}"/>
                </a:ext>
              </a:extLst>
            </p:cNvPr>
            <p:cNvSpPr/>
            <p:nvPr/>
          </p:nvSpPr>
          <p:spPr>
            <a:xfrm>
              <a:off x="-34937975" y="3254050"/>
              <a:ext cx="33125" cy="67775"/>
            </a:xfrm>
            <a:custGeom>
              <a:avLst/>
              <a:gdLst/>
              <a:ahLst/>
              <a:cxnLst/>
              <a:rect l="l" t="t" r="r" b="b"/>
              <a:pathLst>
                <a:path w="1325" h="2711" extrusionOk="0">
                  <a:moveTo>
                    <a:pt x="663" y="1"/>
                  </a:moveTo>
                  <a:cubicBezTo>
                    <a:pt x="253" y="1"/>
                    <a:pt x="1" y="316"/>
                    <a:pt x="1" y="662"/>
                  </a:cubicBezTo>
                  <a:lnTo>
                    <a:pt x="1" y="2048"/>
                  </a:lnTo>
                  <a:cubicBezTo>
                    <a:pt x="1" y="2427"/>
                    <a:pt x="316" y="2710"/>
                    <a:pt x="663" y="2710"/>
                  </a:cubicBezTo>
                  <a:cubicBezTo>
                    <a:pt x="694" y="2710"/>
                    <a:pt x="789" y="2710"/>
                    <a:pt x="820" y="2679"/>
                  </a:cubicBezTo>
                  <a:lnTo>
                    <a:pt x="757" y="2584"/>
                  </a:lnTo>
                  <a:cubicBezTo>
                    <a:pt x="631" y="2490"/>
                    <a:pt x="631" y="2238"/>
                    <a:pt x="757" y="2111"/>
                  </a:cubicBezTo>
                  <a:cubicBezTo>
                    <a:pt x="804" y="2064"/>
                    <a:pt x="891" y="2041"/>
                    <a:pt x="978" y="2041"/>
                  </a:cubicBezTo>
                  <a:cubicBezTo>
                    <a:pt x="1064" y="2041"/>
                    <a:pt x="1151" y="2064"/>
                    <a:pt x="1198" y="2111"/>
                  </a:cubicBezTo>
                  <a:lnTo>
                    <a:pt x="1293" y="2206"/>
                  </a:lnTo>
                  <a:cubicBezTo>
                    <a:pt x="1293" y="2175"/>
                    <a:pt x="1324" y="2080"/>
                    <a:pt x="1324" y="2048"/>
                  </a:cubicBezTo>
                  <a:lnTo>
                    <a:pt x="1324" y="662"/>
                  </a:lnTo>
                  <a:cubicBezTo>
                    <a:pt x="1324" y="284"/>
                    <a:pt x="1041" y="1"/>
                    <a:pt x="66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atinLnBrk="0">
                <a:buClr>
                  <a:srgbClr val="000000"/>
                </a:buClr>
                <a:buFont typeface="Arial"/>
                <a:buNone/>
              </a:pPr>
              <a:endParaRPr sz="14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" name="Google Shape;7858;p146">
              <a:extLst>
                <a:ext uri="{FF2B5EF4-FFF2-40B4-BE49-F238E27FC236}">
                  <a16:creationId xmlns:a16="http://schemas.microsoft.com/office/drawing/2014/main" id="{675DBD6B-E815-7681-8CEC-974D892E6782}"/>
                </a:ext>
              </a:extLst>
            </p:cNvPr>
            <p:cNvSpPr/>
            <p:nvPr/>
          </p:nvSpPr>
          <p:spPr>
            <a:xfrm>
              <a:off x="-35085250" y="3338325"/>
              <a:ext cx="69325" cy="69350"/>
            </a:xfrm>
            <a:custGeom>
              <a:avLst/>
              <a:gdLst/>
              <a:ahLst/>
              <a:cxnLst/>
              <a:rect l="l" t="t" r="r" b="b"/>
              <a:pathLst>
                <a:path w="2773" h="2774" extrusionOk="0">
                  <a:moveTo>
                    <a:pt x="1387" y="1"/>
                  </a:moveTo>
                  <a:cubicBezTo>
                    <a:pt x="631" y="1"/>
                    <a:pt x="1" y="631"/>
                    <a:pt x="1" y="1387"/>
                  </a:cubicBezTo>
                  <a:cubicBezTo>
                    <a:pt x="64" y="2143"/>
                    <a:pt x="631" y="2773"/>
                    <a:pt x="1387" y="2773"/>
                  </a:cubicBezTo>
                  <a:cubicBezTo>
                    <a:pt x="2143" y="2773"/>
                    <a:pt x="2773" y="2143"/>
                    <a:pt x="2773" y="1387"/>
                  </a:cubicBezTo>
                  <a:cubicBezTo>
                    <a:pt x="2773" y="631"/>
                    <a:pt x="2143" y="1"/>
                    <a:pt x="138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atinLnBrk="0">
                <a:buClr>
                  <a:srgbClr val="000000"/>
                </a:buClr>
                <a:buFont typeface="Arial"/>
                <a:buNone/>
              </a:pPr>
              <a:endParaRPr sz="14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2" name="Google Shape;7859;p146">
              <a:extLst>
                <a:ext uri="{FF2B5EF4-FFF2-40B4-BE49-F238E27FC236}">
                  <a16:creationId xmlns:a16="http://schemas.microsoft.com/office/drawing/2014/main" id="{362D3DF9-C4A8-A7B1-2FCB-CFAD0A2B5826}"/>
                </a:ext>
              </a:extLst>
            </p:cNvPr>
            <p:cNvSpPr/>
            <p:nvPr/>
          </p:nvSpPr>
          <p:spPr>
            <a:xfrm>
              <a:off x="-35118325" y="3424175"/>
              <a:ext cx="137075" cy="69350"/>
            </a:xfrm>
            <a:custGeom>
              <a:avLst/>
              <a:gdLst/>
              <a:ahLst/>
              <a:cxnLst/>
              <a:rect l="l" t="t" r="r" b="b"/>
              <a:pathLst>
                <a:path w="5483" h="2774" extrusionOk="0">
                  <a:moveTo>
                    <a:pt x="2741" y="1"/>
                  </a:moveTo>
                  <a:cubicBezTo>
                    <a:pt x="1387" y="1"/>
                    <a:pt x="221" y="1040"/>
                    <a:pt x="32" y="2364"/>
                  </a:cubicBezTo>
                  <a:cubicBezTo>
                    <a:pt x="0" y="2553"/>
                    <a:pt x="158" y="2773"/>
                    <a:pt x="347" y="2773"/>
                  </a:cubicBezTo>
                  <a:lnTo>
                    <a:pt x="5104" y="2773"/>
                  </a:lnTo>
                  <a:cubicBezTo>
                    <a:pt x="5325" y="2773"/>
                    <a:pt x="5482" y="2553"/>
                    <a:pt x="5482" y="2364"/>
                  </a:cubicBezTo>
                  <a:cubicBezTo>
                    <a:pt x="5262" y="1040"/>
                    <a:pt x="4127" y="1"/>
                    <a:pt x="274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atinLnBrk="0">
                <a:buClr>
                  <a:srgbClr val="000000"/>
                </a:buClr>
                <a:buFont typeface="Arial"/>
                <a:buNone/>
              </a:pPr>
              <a:endParaRPr sz="14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721446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60"/>
          <p:cNvSpPr txBox="1">
            <a:spLocks noGrp="1"/>
          </p:cNvSpPr>
          <p:nvPr>
            <p:ph type="ctrTitle"/>
          </p:nvPr>
        </p:nvSpPr>
        <p:spPr>
          <a:xfrm>
            <a:off x="599440" y="1766000"/>
            <a:ext cx="10205993" cy="27368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ko-KR" altLang="en-US" b="1" dirty="0"/>
              <a:t>감사합니다</a:t>
            </a:r>
            <a:endParaRPr b="1" dirty="0"/>
          </a:p>
        </p:txBody>
      </p:sp>
      <p:sp>
        <p:nvSpPr>
          <p:cNvPr id="489" name="Google Shape;489;p60"/>
          <p:cNvSpPr txBox="1">
            <a:spLocks noGrp="1"/>
          </p:cNvSpPr>
          <p:nvPr>
            <p:ph type="subTitle" idx="1"/>
          </p:nvPr>
        </p:nvSpPr>
        <p:spPr>
          <a:xfrm>
            <a:off x="1386667" y="4502800"/>
            <a:ext cx="9418800" cy="589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>
              <a:buClr>
                <a:schemeClr val="dk1"/>
              </a:buClr>
              <a:buSzPts val="1100"/>
            </a:pPr>
            <a:r>
              <a:rPr lang="ko-KR" altLang="en-US" sz="2800" dirty="0">
                <a:solidFill>
                  <a:schemeClr val="dk1"/>
                </a:solidFill>
              </a:rPr>
              <a:t>컴퓨터인공지능학부 </a:t>
            </a:r>
            <a:r>
              <a:rPr lang="en-US" altLang="ko-KR" sz="2800" dirty="0">
                <a:solidFill>
                  <a:schemeClr val="dk1"/>
                </a:solidFill>
              </a:rPr>
              <a:t>202312689</a:t>
            </a:r>
            <a:r>
              <a:rPr lang="ko-KR" altLang="en-US" sz="2800" dirty="0">
                <a:solidFill>
                  <a:schemeClr val="dk1"/>
                </a:solidFill>
              </a:rPr>
              <a:t> 박영주</a:t>
            </a:r>
            <a:endParaRPr sz="2800" dirty="0"/>
          </a:p>
        </p:txBody>
      </p:sp>
    </p:spTree>
    <p:extLst>
      <p:ext uri="{BB962C8B-B14F-4D97-AF65-F5344CB8AC3E}">
        <p14:creationId xmlns:p14="http://schemas.microsoft.com/office/powerpoint/2010/main" val="5292571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75"/>
          <p:cNvSpPr txBox="1">
            <a:spLocks noGrp="1"/>
          </p:cNvSpPr>
          <p:nvPr>
            <p:ph type="title"/>
          </p:nvPr>
        </p:nvSpPr>
        <p:spPr>
          <a:xfrm>
            <a:off x="414514" y="459958"/>
            <a:ext cx="85696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l">
              <a:buSzPts val="1100"/>
            </a:pPr>
            <a:r>
              <a:rPr lang="ko-KR" altLang="en-US" sz="4000" b="1" dirty="0"/>
              <a:t>연구 배경</a:t>
            </a:r>
            <a:endParaRPr sz="4000" b="1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782B76D0-1070-CB71-40BB-5582FB2748B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14514" y="1346232"/>
            <a:ext cx="6814985" cy="1800974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F343B983-2CF0-839A-6A6F-F1A2B79425D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14512" y="3620770"/>
            <a:ext cx="7455707" cy="198102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2EA5BBE-B721-8398-C994-80B24748557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442857" y="1445067"/>
            <a:ext cx="3066683" cy="416365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495EEB2-849C-D32F-6A74-E9305C4E95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94691" y="1439847"/>
            <a:ext cx="3066683" cy="4174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979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72"/>
          <p:cNvSpPr txBox="1">
            <a:spLocks noGrp="1"/>
          </p:cNvSpPr>
          <p:nvPr>
            <p:ph type="title"/>
          </p:nvPr>
        </p:nvSpPr>
        <p:spPr>
          <a:xfrm>
            <a:off x="303233" y="511380"/>
            <a:ext cx="102900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ko-KR" altLang="en-US" sz="4000" b="1" dirty="0"/>
              <a:t>제안 시스템 </a:t>
            </a:r>
            <a:r>
              <a:rPr lang="en-US" altLang="ko-KR" sz="4000" dirty="0"/>
              <a:t>(</a:t>
            </a:r>
            <a:r>
              <a:rPr lang="ko-KR" altLang="en-US" sz="4000" dirty="0"/>
              <a:t>데이터</a:t>
            </a:r>
            <a:r>
              <a:rPr lang="en-US" altLang="ko-KR" sz="4000" dirty="0"/>
              <a:t>)</a:t>
            </a:r>
            <a:endParaRPr sz="40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64B3AEC-7EED-B50A-E3BF-BC056830C8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233" y="1731150"/>
            <a:ext cx="10290000" cy="33957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72"/>
          <p:cNvSpPr txBox="1">
            <a:spLocks noGrp="1"/>
          </p:cNvSpPr>
          <p:nvPr>
            <p:ph type="title"/>
          </p:nvPr>
        </p:nvSpPr>
        <p:spPr>
          <a:xfrm>
            <a:off x="303233" y="511380"/>
            <a:ext cx="102900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ko-KR" altLang="en-US" sz="4000" b="1" dirty="0"/>
              <a:t>제안 시스템 </a:t>
            </a:r>
            <a:r>
              <a:rPr lang="en-US" altLang="ko-KR" sz="4000" dirty="0"/>
              <a:t>(</a:t>
            </a:r>
            <a:r>
              <a:rPr lang="ko-KR" altLang="en-US" sz="4000" dirty="0"/>
              <a:t>데이터</a:t>
            </a:r>
            <a:r>
              <a:rPr lang="en-US" altLang="ko-KR" sz="4000" dirty="0"/>
              <a:t>)</a:t>
            </a:r>
            <a:endParaRPr sz="40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E889C1A-6513-9F14-A19D-A489D8E510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233" y="1274981"/>
            <a:ext cx="6668157" cy="5071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1009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72"/>
          <p:cNvSpPr txBox="1">
            <a:spLocks noGrp="1"/>
          </p:cNvSpPr>
          <p:nvPr>
            <p:ph type="title"/>
          </p:nvPr>
        </p:nvSpPr>
        <p:spPr>
          <a:xfrm>
            <a:off x="303233" y="511380"/>
            <a:ext cx="102900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ko-KR" altLang="en-US" sz="4000" b="1" dirty="0"/>
              <a:t>제안 시스템 </a:t>
            </a:r>
            <a:r>
              <a:rPr lang="en-US" altLang="ko-KR" sz="4000" dirty="0"/>
              <a:t>(</a:t>
            </a:r>
            <a:r>
              <a:rPr lang="ko-KR" altLang="en-US" sz="4000" dirty="0"/>
              <a:t>데이터</a:t>
            </a:r>
            <a:r>
              <a:rPr lang="en-US" altLang="ko-KR" sz="4000" dirty="0"/>
              <a:t>)</a:t>
            </a:r>
            <a:endParaRPr sz="40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E889C1A-6513-9F14-A19D-A489D8E5101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213" r="14776"/>
          <a:stretch/>
        </p:blipFill>
        <p:spPr>
          <a:xfrm>
            <a:off x="303233" y="1274980"/>
            <a:ext cx="5682863" cy="5011621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C3E26DB2-B25F-D48F-D823-E6B10FD41D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6096" y="1907509"/>
            <a:ext cx="5902671" cy="4379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4239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72"/>
          <p:cNvSpPr txBox="1">
            <a:spLocks noGrp="1"/>
          </p:cNvSpPr>
          <p:nvPr>
            <p:ph type="title"/>
          </p:nvPr>
        </p:nvSpPr>
        <p:spPr>
          <a:xfrm>
            <a:off x="303233" y="511380"/>
            <a:ext cx="102900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ko-KR" altLang="en-US" sz="4000" b="1" dirty="0"/>
              <a:t>제안 시스템 </a:t>
            </a:r>
            <a:r>
              <a:rPr lang="en-US" altLang="ko-KR" sz="4000" dirty="0"/>
              <a:t>(</a:t>
            </a:r>
            <a:r>
              <a:rPr lang="ko-KR" altLang="en-US" sz="4000" dirty="0"/>
              <a:t>데이터</a:t>
            </a:r>
            <a:r>
              <a:rPr lang="en-US" altLang="ko-KR" sz="4000" dirty="0"/>
              <a:t>)</a:t>
            </a:r>
            <a:endParaRPr sz="40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E889C1A-6513-9F14-A19D-A489D8E5101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719" b="-607"/>
          <a:stretch/>
        </p:blipFill>
        <p:spPr>
          <a:xfrm>
            <a:off x="303233" y="1578678"/>
            <a:ext cx="5682863" cy="476794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2A80738-47BB-7DE6-5BE9-CF98C3FA044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529"/>
          <a:stretch/>
        </p:blipFill>
        <p:spPr>
          <a:xfrm>
            <a:off x="6126693" y="604081"/>
            <a:ext cx="5682863" cy="574253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36DE19A-155B-8547-2CCE-2385000B6723}"/>
              </a:ext>
            </a:extLst>
          </p:cNvPr>
          <p:cNvSpPr txBox="1"/>
          <p:nvPr/>
        </p:nvSpPr>
        <p:spPr>
          <a:xfrm>
            <a:off x="4945531" y="1606142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Model 1</a:t>
            </a:r>
            <a:endParaRPr kumimoji="1"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451331-8A4F-E41E-80A0-78841C4D1C05}"/>
              </a:ext>
            </a:extLst>
          </p:cNvPr>
          <p:cNvSpPr txBox="1"/>
          <p:nvPr/>
        </p:nvSpPr>
        <p:spPr>
          <a:xfrm>
            <a:off x="10698693" y="708514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Model 2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207983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72"/>
          <p:cNvSpPr txBox="1">
            <a:spLocks noGrp="1"/>
          </p:cNvSpPr>
          <p:nvPr>
            <p:ph type="title"/>
          </p:nvPr>
        </p:nvSpPr>
        <p:spPr>
          <a:xfrm>
            <a:off x="303233" y="511380"/>
            <a:ext cx="102900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ko-KR" altLang="en-US" sz="4000" b="1" dirty="0"/>
              <a:t>제안 시스템 </a:t>
            </a:r>
            <a:r>
              <a:rPr lang="en-US" altLang="ko-KR" sz="4000" dirty="0"/>
              <a:t>(</a:t>
            </a:r>
            <a:r>
              <a:rPr lang="ko-KR" altLang="en-US" sz="4000" dirty="0"/>
              <a:t>데이터</a:t>
            </a:r>
            <a:r>
              <a:rPr lang="en-US" altLang="ko-KR" sz="4000" dirty="0"/>
              <a:t>)</a:t>
            </a:r>
            <a:endParaRPr sz="4000" dirty="0"/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F62B968F-42F6-AFC6-6B76-0CA5F28B3D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094771"/>
              </p:ext>
            </p:extLst>
          </p:nvPr>
        </p:nvGraphicFramePr>
        <p:xfrm>
          <a:off x="303233" y="2182841"/>
          <a:ext cx="9323616" cy="249231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52323">
                  <a:extLst>
                    <a:ext uri="{9D8B030D-6E8A-4147-A177-3AD203B41FA5}">
                      <a16:colId xmlns:a16="http://schemas.microsoft.com/office/drawing/2014/main" val="2059552995"/>
                    </a:ext>
                  </a:extLst>
                </a:gridCol>
                <a:gridCol w="2715622">
                  <a:extLst>
                    <a:ext uri="{9D8B030D-6E8A-4147-A177-3AD203B41FA5}">
                      <a16:colId xmlns:a16="http://schemas.microsoft.com/office/drawing/2014/main" val="3708963903"/>
                    </a:ext>
                  </a:extLst>
                </a:gridCol>
                <a:gridCol w="4555671">
                  <a:extLst>
                    <a:ext uri="{9D8B030D-6E8A-4147-A177-3AD203B41FA5}">
                      <a16:colId xmlns:a16="http://schemas.microsoft.com/office/drawing/2014/main" val="1693881796"/>
                    </a:ext>
                  </a:extLst>
                </a:gridCol>
              </a:tblGrid>
              <a:tr h="358718">
                <a:tc>
                  <a:txBody>
                    <a:bodyPr/>
                    <a:lstStyle/>
                    <a:p>
                      <a:pPr algn="ctr" latinLnBrk="1"/>
                      <a:r>
                        <a:rPr lang="ko-KR" sz="2000" b="0" kern="100">
                          <a:effectLst/>
                          <a:latin typeface="+mn-lt"/>
                        </a:rPr>
                        <a:t>상위범주</a:t>
                      </a:r>
                      <a:r>
                        <a:rPr lang="en-US" sz="2000" b="0" kern="100">
                          <a:effectLst/>
                          <a:latin typeface="+mn-lt"/>
                        </a:rPr>
                        <a:t>(Group)</a:t>
                      </a:r>
                      <a:endParaRPr lang="ko-KR" sz="2000" b="0" kern="100">
                        <a:effectLst/>
                        <a:latin typeface="+mn-lt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sz="2000" b="0" kern="100" dirty="0">
                          <a:effectLst/>
                          <a:latin typeface="+mn-lt"/>
                        </a:rPr>
                        <a:t>포함 </a:t>
                      </a:r>
                      <a:r>
                        <a:rPr lang="ko-KR" sz="2000" b="0" kern="100" dirty="0" err="1">
                          <a:effectLst/>
                          <a:latin typeface="+mn-lt"/>
                        </a:rPr>
                        <a:t>구종</a:t>
                      </a:r>
                      <a:endParaRPr lang="ko-KR" sz="2000" b="0" kern="100" dirty="0">
                        <a:effectLst/>
                        <a:latin typeface="+mn-lt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sz="2000" b="0" kern="100">
                          <a:effectLst/>
                          <a:latin typeface="+mn-lt"/>
                        </a:rPr>
                        <a:t>특징</a:t>
                      </a:r>
                      <a:endParaRPr lang="ko-KR" sz="2000" b="0" kern="100">
                        <a:effectLst/>
                        <a:latin typeface="+mn-lt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32218518"/>
                  </a:ext>
                </a:extLst>
              </a:tr>
              <a:tr h="337673">
                <a:tc>
                  <a:txBody>
                    <a:bodyPr/>
                    <a:lstStyle/>
                    <a:p>
                      <a:pPr algn="ctr" latinLnBrk="1"/>
                      <a:r>
                        <a:rPr lang="en-US" sz="2000" b="0" kern="100" dirty="0">
                          <a:effectLst/>
                          <a:latin typeface="+mn-lt"/>
                        </a:rPr>
                        <a:t>Fastball</a:t>
                      </a:r>
                      <a:endParaRPr lang="ko-KR" sz="2000" b="0" kern="100" dirty="0">
                        <a:effectLst/>
                        <a:latin typeface="+mn-lt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2000" b="0" kern="100" dirty="0">
                          <a:effectLst/>
                          <a:latin typeface="+mn-lt"/>
                        </a:rPr>
                        <a:t>FF, FA, FC, SI, FT</a:t>
                      </a:r>
                      <a:endParaRPr lang="ko-KR" sz="2000" b="0" kern="100" dirty="0">
                        <a:effectLst/>
                        <a:latin typeface="+mn-lt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sz="2000" b="0" kern="100" dirty="0">
                          <a:effectLst/>
                          <a:latin typeface="+mn-lt"/>
                        </a:rPr>
                        <a:t>가장 빠른 구속을 가지며</a:t>
                      </a:r>
                      <a:r>
                        <a:rPr lang="en-US" sz="2000" b="0" kern="100" dirty="0">
                          <a:effectLst/>
                          <a:latin typeface="+mn-lt"/>
                        </a:rPr>
                        <a:t>, </a:t>
                      </a:r>
                      <a:r>
                        <a:rPr lang="ko-KR" sz="2000" b="0" kern="100" dirty="0">
                          <a:effectLst/>
                          <a:latin typeface="+mn-lt"/>
                        </a:rPr>
                        <a:t>타자가 빠른 타이밍에 대처해야 하는 </a:t>
                      </a:r>
                      <a:r>
                        <a:rPr lang="ko-KR" sz="2000" b="0" kern="100" dirty="0" err="1">
                          <a:effectLst/>
                          <a:latin typeface="+mn-lt"/>
                        </a:rPr>
                        <a:t>구종군</a:t>
                      </a:r>
                      <a:endParaRPr lang="ko-KR" sz="2000" b="0" kern="100" dirty="0">
                        <a:effectLst/>
                        <a:latin typeface="+mn-lt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22700550"/>
                  </a:ext>
                </a:extLst>
              </a:tr>
              <a:tr h="391886">
                <a:tc>
                  <a:txBody>
                    <a:bodyPr/>
                    <a:lstStyle/>
                    <a:p>
                      <a:pPr algn="ctr" latinLnBrk="1"/>
                      <a:r>
                        <a:rPr lang="en-US" sz="2000" b="0" kern="100">
                          <a:effectLst/>
                          <a:latin typeface="+mn-lt"/>
                        </a:rPr>
                        <a:t>Breaking</a:t>
                      </a:r>
                      <a:endParaRPr lang="ko-KR" sz="2000" b="0" kern="100">
                        <a:effectLst/>
                        <a:latin typeface="+mn-lt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2000" b="0" kern="100" dirty="0">
                          <a:effectLst/>
                          <a:latin typeface="+mn-lt"/>
                        </a:rPr>
                        <a:t>SL, CU, KC, ST</a:t>
                      </a:r>
                      <a:endParaRPr lang="ko-KR" sz="2000" b="0" kern="100" dirty="0">
                        <a:effectLst/>
                        <a:latin typeface="+mn-lt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sz="2000" b="0" kern="100">
                          <a:effectLst/>
                          <a:latin typeface="+mn-lt"/>
                        </a:rPr>
                        <a:t>횡</a:t>
                      </a:r>
                      <a:r>
                        <a:rPr lang="en-US" sz="2000" b="0" kern="100">
                          <a:effectLst/>
                          <a:latin typeface="+mn-lt"/>
                        </a:rPr>
                        <a:t>(</a:t>
                      </a:r>
                      <a:r>
                        <a:rPr lang="ko-KR" sz="2000" b="0" kern="100">
                          <a:effectLst/>
                          <a:latin typeface="+mn-lt"/>
                        </a:rPr>
                        <a:t>수평</a:t>
                      </a:r>
                      <a:r>
                        <a:rPr lang="en-US" sz="2000" b="0" kern="100">
                          <a:effectLst/>
                          <a:latin typeface="+mn-lt"/>
                        </a:rPr>
                        <a:t>) </a:t>
                      </a:r>
                      <a:r>
                        <a:rPr lang="ko-KR" sz="2000" b="0" kern="100">
                          <a:effectLst/>
                          <a:latin typeface="+mn-lt"/>
                        </a:rPr>
                        <a:t>또는 종</a:t>
                      </a:r>
                      <a:r>
                        <a:rPr lang="en-US" sz="2000" b="0" kern="100">
                          <a:effectLst/>
                          <a:latin typeface="+mn-lt"/>
                        </a:rPr>
                        <a:t>(</a:t>
                      </a:r>
                      <a:r>
                        <a:rPr lang="ko-KR" sz="2000" b="0" kern="100">
                          <a:effectLst/>
                          <a:latin typeface="+mn-lt"/>
                        </a:rPr>
                        <a:t>수직</a:t>
                      </a:r>
                      <a:r>
                        <a:rPr lang="en-US" sz="2000" b="0" kern="100">
                          <a:effectLst/>
                          <a:latin typeface="+mn-lt"/>
                        </a:rPr>
                        <a:t>) </a:t>
                      </a:r>
                      <a:r>
                        <a:rPr lang="ko-KR" sz="2000" b="0" kern="100">
                          <a:effectLst/>
                          <a:latin typeface="+mn-lt"/>
                        </a:rPr>
                        <a:t>방향의 급격한 변화를 통해 헛스윙을 유도하는 구종군</a:t>
                      </a:r>
                      <a:endParaRPr lang="ko-KR" sz="2000" b="0" kern="100">
                        <a:effectLst/>
                        <a:latin typeface="+mn-lt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40160738"/>
                  </a:ext>
                </a:extLst>
              </a:tr>
              <a:tr h="375557">
                <a:tc>
                  <a:txBody>
                    <a:bodyPr/>
                    <a:lstStyle/>
                    <a:p>
                      <a:pPr algn="ctr" latinLnBrk="1"/>
                      <a:r>
                        <a:rPr lang="en-US" sz="2000" b="0" kern="100">
                          <a:effectLst/>
                          <a:latin typeface="+mn-lt"/>
                        </a:rPr>
                        <a:t>Offspeed</a:t>
                      </a:r>
                      <a:endParaRPr lang="ko-KR" sz="2000" b="0" kern="100">
                        <a:effectLst/>
                        <a:latin typeface="+mn-lt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2000" b="0" kern="100" dirty="0">
                          <a:effectLst/>
                          <a:latin typeface="+mn-lt"/>
                        </a:rPr>
                        <a:t>FS, CH, EP, FO</a:t>
                      </a:r>
                      <a:endParaRPr lang="ko-KR" sz="2000" b="0" kern="100" dirty="0">
                        <a:effectLst/>
                        <a:latin typeface="+mn-lt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sz="2000" b="0" kern="100" dirty="0">
                          <a:effectLst/>
                          <a:latin typeface="+mn-lt"/>
                        </a:rPr>
                        <a:t>직구와 유사한 폼으로 던지되 구속을 줄이고 낙차를 주어 타이밍을 뺏는 </a:t>
                      </a:r>
                      <a:r>
                        <a:rPr lang="ko-KR" sz="2000" b="0" kern="100" dirty="0" err="1">
                          <a:effectLst/>
                          <a:latin typeface="+mn-lt"/>
                        </a:rPr>
                        <a:t>구종군</a:t>
                      </a:r>
                      <a:endParaRPr lang="ko-KR" sz="2000" b="0" kern="100" dirty="0">
                        <a:effectLst/>
                        <a:latin typeface="+mn-lt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31896087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latinLnBrk="1"/>
                      <a:r>
                        <a:rPr lang="en-US" sz="2000" b="0" kern="100">
                          <a:effectLst/>
                          <a:latin typeface="+mn-lt"/>
                        </a:rPr>
                        <a:t>Other</a:t>
                      </a:r>
                      <a:endParaRPr lang="ko-KR" sz="2000" b="0" kern="100">
                        <a:effectLst/>
                        <a:latin typeface="+mn-lt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2000" b="0" kern="100">
                          <a:effectLst/>
                          <a:latin typeface="+mn-lt"/>
                        </a:rPr>
                        <a:t>KN</a:t>
                      </a:r>
                      <a:endParaRPr lang="ko-KR" sz="2000" b="0" kern="100">
                        <a:effectLst/>
                        <a:latin typeface="+mn-lt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sz="2000" b="0" kern="100" dirty="0">
                          <a:effectLst/>
                          <a:latin typeface="+mn-lt"/>
                        </a:rPr>
                        <a:t>불규칙한 궤적을 가지는 특수 </a:t>
                      </a:r>
                      <a:r>
                        <a:rPr lang="ko-KR" sz="2000" b="0" kern="100" dirty="0" err="1">
                          <a:effectLst/>
                          <a:latin typeface="+mn-lt"/>
                        </a:rPr>
                        <a:t>구종</a:t>
                      </a:r>
                      <a:endParaRPr lang="ko-KR" sz="2000" b="0" kern="100" dirty="0">
                        <a:effectLst/>
                        <a:latin typeface="+mn-lt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824735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763729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72"/>
          <p:cNvSpPr txBox="1">
            <a:spLocks noGrp="1"/>
          </p:cNvSpPr>
          <p:nvPr>
            <p:ph type="title"/>
          </p:nvPr>
        </p:nvSpPr>
        <p:spPr>
          <a:xfrm>
            <a:off x="303233" y="511380"/>
            <a:ext cx="102900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ko-KR" altLang="en-US" sz="4000" b="1" dirty="0"/>
              <a:t>제안 시스템 </a:t>
            </a:r>
            <a:r>
              <a:rPr lang="en-US" altLang="ko-KR" sz="4000" dirty="0"/>
              <a:t>(</a:t>
            </a:r>
            <a:r>
              <a:rPr lang="ko-KR" altLang="en-US" sz="4000" dirty="0"/>
              <a:t>모델</a:t>
            </a:r>
            <a:r>
              <a:rPr lang="en-US" altLang="ko-KR" sz="4000" dirty="0"/>
              <a:t>)</a:t>
            </a:r>
            <a:endParaRPr sz="40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180BC94-4A8E-396C-6CB9-2C56F65187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233" y="1698171"/>
            <a:ext cx="7097393" cy="444966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ECD4E31-2534-1605-1ED7-D54628FB772F}"/>
              </a:ext>
            </a:extLst>
          </p:cNvPr>
          <p:cNvSpPr txBox="1"/>
          <p:nvPr/>
        </p:nvSpPr>
        <p:spPr>
          <a:xfrm>
            <a:off x="303233" y="127498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err="1"/>
              <a:t>XGBoost</a:t>
            </a:r>
            <a:endParaRPr kumimoji="1"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F29D2A4-0B7A-6F40-409C-7338D0B15E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9484" y="2194378"/>
            <a:ext cx="4299959" cy="3047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245639"/>
      </p:ext>
    </p:extLst>
  </p:cSld>
  <p:clrMapOvr>
    <a:masterClrMapping/>
  </p:clrMapOvr>
</p:sld>
</file>

<file path=ppt/theme/theme1.xml><?xml version="1.0" encoding="utf-8"?>
<a:theme xmlns:a="http://schemas.openxmlformats.org/drawingml/2006/main" name="Minimalist Business Slides XL by Slidesgo">
  <a:themeElements>
    <a:clrScheme name="Simple Light">
      <a:dk1>
        <a:srgbClr val="000000"/>
      </a:dk1>
      <a:lt1>
        <a:srgbClr val="F5F2EE"/>
      </a:lt1>
      <a:dk2>
        <a:srgbClr val="000000"/>
      </a:dk2>
      <a:lt2>
        <a:srgbClr val="EEEEEE"/>
      </a:lt2>
      <a:accent1>
        <a:srgbClr val="3F3533"/>
      </a:accent1>
      <a:accent2>
        <a:srgbClr val="3F3533"/>
      </a:accent2>
      <a:accent3>
        <a:srgbClr val="3F3533"/>
      </a:accent3>
      <a:accent4>
        <a:srgbClr val="3F3533"/>
      </a:accent4>
      <a:accent5>
        <a:srgbClr val="3F3533"/>
      </a:accent5>
      <a:accent6>
        <a:srgbClr val="3F3533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694</TotalTime>
  <Words>514</Words>
  <Application>Microsoft Macintosh PowerPoint</Application>
  <PresentationFormat>와이드스크린</PresentationFormat>
  <Paragraphs>242</Paragraphs>
  <Slides>23</Slides>
  <Notes>23</Notes>
  <HiddenSlides>0</HiddenSlides>
  <MMClips>0</MMClips>
  <ScaleCrop>false</ScaleCrop>
  <HeadingPairs>
    <vt:vector size="6" baseType="variant">
      <vt:variant>
        <vt:lpstr>사용한 글꼴</vt:lpstr>
      </vt:variant>
      <vt:variant>
        <vt:i4>15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39" baseType="lpstr">
      <vt:lpstr>-webkit-standard</vt:lpstr>
      <vt:lpstr>맑은 고딕</vt:lpstr>
      <vt:lpstr>바탕</vt:lpstr>
      <vt:lpstr>Arial</vt:lpstr>
      <vt:lpstr>Cambria Math</vt:lpstr>
      <vt:lpstr>Crimson Text</vt:lpstr>
      <vt:lpstr>Josefin Sans</vt:lpstr>
      <vt:lpstr>Lato</vt:lpstr>
      <vt:lpstr>Mako</vt:lpstr>
      <vt:lpstr>Merriweather Light</vt:lpstr>
      <vt:lpstr>Montserrat</vt:lpstr>
      <vt:lpstr>Open Sans SemiBold</vt:lpstr>
      <vt:lpstr>Russo One</vt:lpstr>
      <vt:lpstr>Times New Roman</vt:lpstr>
      <vt:lpstr>Vidaloka</vt:lpstr>
      <vt:lpstr>Minimalist Business Slides XL by Slidesgo</vt:lpstr>
      <vt:lpstr>MLB 투수 구종 예측</vt:lpstr>
      <vt:lpstr>연구 배경</vt:lpstr>
      <vt:lpstr>연구 배경</vt:lpstr>
      <vt:lpstr>제안 시스템 (데이터)</vt:lpstr>
      <vt:lpstr>제안 시스템 (데이터)</vt:lpstr>
      <vt:lpstr>제안 시스템 (데이터)</vt:lpstr>
      <vt:lpstr>제안 시스템 (데이터)</vt:lpstr>
      <vt:lpstr>제안 시스템 (데이터)</vt:lpstr>
      <vt:lpstr>제안 시스템 (모델)</vt:lpstr>
      <vt:lpstr>제안 시스템 (모델)</vt:lpstr>
      <vt:lpstr>제안 시스템 (모델)</vt:lpstr>
      <vt:lpstr>실험 결과 (F1- Score)</vt:lpstr>
      <vt:lpstr>실험 결과 (Confusion Matrix)</vt:lpstr>
      <vt:lpstr>실험 결과 (볼카운트별 예측 정확도)</vt:lpstr>
      <vt:lpstr>심층 분석(볼카운트 &amp; 위기 관리)</vt:lpstr>
      <vt:lpstr>심층 분석(볼카운트 &amp; 위기 관리)</vt:lpstr>
      <vt:lpstr>실전 활용 (전략 시트)</vt:lpstr>
      <vt:lpstr>실전 활용 (전략 시트)</vt:lpstr>
      <vt:lpstr>실전 활용 (전략 시트)</vt:lpstr>
      <vt:lpstr>실전 활용 (전략 시트)</vt:lpstr>
      <vt:lpstr>결론</vt:lpstr>
      <vt:lpstr>질의 응답</vt:lpstr>
      <vt:lpstr>감사합니다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MLB 투수 구종 예측</dc:title>
  <dc:creator>영주 박</dc:creator>
  <cp:lastModifiedBy>영주 박</cp:lastModifiedBy>
  <cp:revision>2</cp:revision>
  <dcterms:created xsi:type="dcterms:W3CDTF">2025-12-02T13:49:02Z</dcterms:created>
  <dcterms:modified xsi:type="dcterms:W3CDTF">2025-12-03T01:24:01Z</dcterms:modified>
</cp:coreProperties>
</file>